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CD9D3E-80F3-4143-BDD0-3118CB62BF14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CCF945DA-ED7D-4D23-B098-573DC72155F1}">
      <dgm:prSet/>
      <dgm:spPr/>
      <dgm:t>
        <a:bodyPr/>
        <a:lstStyle/>
        <a:p>
          <a:pPr rtl="0"/>
          <a:r>
            <a:rPr lang="nl-NL" smtClean="0"/>
            <a:t>Thema 2 Bloed</a:t>
          </a:r>
          <a:endParaRPr lang="nl-NL"/>
        </a:p>
      </dgm:t>
    </dgm:pt>
    <dgm:pt modelId="{7CC9177B-3AF6-4402-9870-B8AEFCD33651}" type="parTrans" cxnId="{2CB54FEF-3FF0-47D0-AC70-F945783830EE}">
      <dgm:prSet/>
      <dgm:spPr/>
      <dgm:t>
        <a:bodyPr/>
        <a:lstStyle/>
        <a:p>
          <a:endParaRPr lang="nl-NL"/>
        </a:p>
      </dgm:t>
    </dgm:pt>
    <dgm:pt modelId="{46B24CF9-675D-42BD-BAFD-C5432EF57963}" type="sibTrans" cxnId="{2CB54FEF-3FF0-47D0-AC70-F945783830EE}">
      <dgm:prSet/>
      <dgm:spPr/>
      <dgm:t>
        <a:bodyPr/>
        <a:lstStyle/>
        <a:p>
          <a:endParaRPr lang="nl-NL"/>
        </a:p>
      </dgm:t>
    </dgm:pt>
    <dgm:pt modelId="{AFDE0C71-8CB8-4F0C-B0C6-5788F817E13F}" type="pres">
      <dgm:prSet presAssocID="{49CD9D3E-80F3-4143-BDD0-3118CB62BF14}" presName="linear" presStyleCnt="0">
        <dgm:presLayoutVars>
          <dgm:animLvl val="lvl"/>
          <dgm:resizeHandles val="exact"/>
        </dgm:presLayoutVars>
      </dgm:prSet>
      <dgm:spPr/>
    </dgm:pt>
    <dgm:pt modelId="{7F3F8E4A-5060-41FD-88C9-F0CDB1EE7906}" type="pres">
      <dgm:prSet presAssocID="{CCF945DA-ED7D-4D23-B098-573DC72155F1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CB54FEF-3FF0-47D0-AC70-F945783830EE}" srcId="{49CD9D3E-80F3-4143-BDD0-3118CB62BF14}" destId="{CCF945DA-ED7D-4D23-B098-573DC72155F1}" srcOrd="0" destOrd="0" parTransId="{7CC9177B-3AF6-4402-9870-B8AEFCD33651}" sibTransId="{46B24CF9-675D-42BD-BAFD-C5432EF57963}"/>
    <dgm:cxn modelId="{0522D47D-A800-4A25-A498-8BD3F90DE359}" type="presOf" srcId="{CCF945DA-ED7D-4D23-B098-573DC72155F1}" destId="{7F3F8E4A-5060-41FD-88C9-F0CDB1EE7906}" srcOrd="0" destOrd="0" presId="urn:microsoft.com/office/officeart/2005/8/layout/vList2"/>
    <dgm:cxn modelId="{E84B7D20-C2DA-46F3-9CAD-9E452F8CC9EE}" type="presOf" srcId="{49CD9D3E-80F3-4143-BDD0-3118CB62BF14}" destId="{AFDE0C71-8CB8-4F0C-B0C6-5788F817E13F}" srcOrd="0" destOrd="0" presId="urn:microsoft.com/office/officeart/2005/8/layout/vList2"/>
    <dgm:cxn modelId="{FF7AE8E3-C7D9-49B5-8DCA-F4F70DDAA7A0}" type="presParOf" srcId="{AFDE0C71-8CB8-4F0C-B0C6-5788F817E13F}" destId="{7F3F8E4A-5060-41FD-88C9-F0CDB1EE790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770F62B-F5A2-4E2D-9325-C6CF4709C5B5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2505A5C5-E5B8-41F1-BFA2-37A096B6E787}">
      <dgm:prSet/>
      <dgm:spPr/>
      <dgm:t>
        <a:bodyPr/>
        <a:lstStyle/>
        <a:p>
          <a:pPr algn="ctr" rtl="0"/>
          <a:r>
            <a:rPr lang="nl-NL" smtClean="0"/>
            <a:t>Bloeddruk bij verlaten van het hart hoog</a:t>
          </a:r>
          <a:endParaRPr lang="nl-NL"/>
        </a:p>
      </dgm:t>
    </dgm:pt>
    <dgm:pt modelId="{B04FAE28-14F8-4E22-B91B-2D87BEC81885}" type="parTrans" cxnId="{9AA9980A-83E5-4E87-9D06-4F2CEA3C490B}">
      <dgm:prSet/>
      <dgm:spPr/>
      <dgm:t>
        <a:bodyPr/>
        <a:lstStyle/>
        <a:p>
          <a:pPr algn="ctr"/>
          <a:endParaRPr lang="nl-NL"/>
        </a:p>
      </dgm:t>
    </dgm:pt>
    <dgm:pt modelId="{5906AC8B-7068-44D4-98C9-9D1C106AA78B}" type="sibTrans" cxnId="{9AA9980A-83E5-4E87-9D06-4F2CEA3C490B}">
      <dgm:prSet/>
      <dgm:spPr/>
      <dgm:t>
        <a:bodyPr/>
        <a:lstStyle/>
        <a:p>
          <a:pPr algn="ctr"/>
          <a:endParaRPr lang="nl-NL"/>
        </a:p>
      </dgm:t>
    </dgm:pt>
    <dgm:pt modelId="{917FA7DE-10FE-4E7D-981D-98ED45CCC14C}">
      <dgm:prSet/>
      <dgm:spPr/>
      <dgm:t>
        <a:bodyPr/>
        <a:lstStyle/>
        <a:p>
          <a:pPr algn="ctr" rtl="0"/>
          <a:r>
            <a:rPr lang="nl-NL" smtClean="0"/>
            <a:t>Elastische slagaders zetten uit: bloeddruk blijft</a:t>
          </a:r>
          <a:endParaRPr lang="nl-NL"/>
        </a:p>
      </dgm:t>
    </dgm:pt>
    <dgm:pt modelId="{FED1DB69-393F-4893-A176-7E44E7A2F6E3}" type="parTrans" cxnId="{0D0B32E9-B213-4DC2-AFFF-15E61FB836EA}">
      <dgm:prSet/>
      <dgm:spPr/>
      <dgm:t>
        <a:bodyPr/>
        <a:lstStyle/>
        <a:p>
          <a:pPr algn="ctr"/>
          <a:endParaRPr lang="nl-NL"/>
        </a:p>
      </dgm:t>
    </dgm:pt>
    <dgm:pt modelId="{5160B8CB-8267-47E5-A41D-259F9574A76E}" type="sibTrans" cxnId="{0D0B32E9-B213-4DC2-AFFF-15E61FB836EA}">
      <dgm:prSet/>
      <dgm:spPr/>
      <dgm:t>
        <a:bodyPr/>
        <a:lstStyle/>
        <a:p>
          <a:pPr algn="ctr"/>
          <a:endParaRPr lang="nl-NL"/>
        </a:p>
      </dgm:t>
    </dgm:pt>
    <dgm:pt modelId="{F448A7DF-9FB8-4B8A-9548-B20666C45AD5}">
      <dgm:prSet/>
      <dgm:spPr/>
      <dgm:t>
        <a:bodyPr/>
        <a:lstStyle/>
        <a:p>
          <a:pPr algn="ctr" rtl="0"/>
          <a:r>
            <a:rPr lang="nl-NL" smtClean="0"/>
            <a:t>Bloeddruk neemt in de haarvaten af</a:t>
          </a:r>
          <a:endParaRPr lang="nl-NL"/>
        </a:p>
      </dgm:t>
    </dgm:pt>
    <dgm:pt modelId="{721A849F-C75F-4E5B-97CF-BD06524651B7}" type="parTrans" cxnId="{B5B348BF-26D5-4ABB-B5F0-B281D8BB7AFE}">
      <dgm:prSet/>
      <dgm:spPr/>
      <dgm:t>
        <a:bodyPr/>
        <a:lstStyle/>
        <a:p>
          <a:pPr algn="ctr"/>
          <a:endParaRPr lang="nl-NL"/>
        </a:p>
      </dgm:t>
    </dgm:pt>
    <dgm:pt modelId="{BAED9E0A-0EC5-4D0F-8E47-9ED4B9DAD4DA}" type="sibTrans" cxnId="{B5B348BF-26D5-4ABB-B5F0-B281D8BB7AFE}">
      <dgm:prSet/>
      <dgm:spPr/>
      <dgm:t>
        <a:bodyPr/>
        <a:lstStyle/>
        <a:p>
          <a:pPr algn="ctr"/>
          <a:endParaRPr lang="nl-NL"/>
        </a:p>
      </dgm:t>
    </dgm:pt>
    <dgm:pt modelId="{3D79D063-435E-43B1-AD84-8BDE62E773CB}">
      <dgm:prSet/>
      <dgm:spPr/>
      <dgm:t>
        <a:bodyPr/>
        <a:lstStyle/>
        <a:p>
          <a:pPr algn="ctr" rtl="0"/>
          <a:r>
            <a:rPr lang="nl-NL" dirty="0" smtClean="0"/>
            <a:t>Bloeddruk is de aders is laag</a:t>
          </a:r>
          <a:endParaRPr lang="nl-NL" dirty="0"/>
        </a:p>
      </dgm:t>
    </dgm:pt>
    <dgm:pt modelId="{B95151C4-985E-45E1-8070-B6C3EB890DF7}" type="parTrans" cxnId="{98328A96-E7C4-4EA2-9D37-5BBE4AB52B9B}">
      <dgm:prSet/>
      <dgm:spPr/>
      <dgm:t>
        <a:bodyPr/>
        <a:lstStyle/>
        <a:p>
          <a:pPr algn="ctr"/>
          <a:endParaRPr lang="nl-NL"/>
        </a:p>
      </dgm:t>
    </dgm:pt>
    <dgm:pt modelId="{7C6016C8-8407-4C78-9EBD-CBF650FF916E}" type="sibTrans" cxnId="{98328A96-E7C4-4EA2-9D37-5BBE4AB52B9B}">
      <dgm:prSet/>
      <dgm:spPr/>
      <dgm:t>
        <a:bodyPr/>
        <a:lstStyle/>
        <a:p>
          <a:pPr algn="ctr"/>
          <a:endParaRPr lang="nl-NL"/>
        </a:p>
      </dgm:t>
    </dgm:pt>
    <dgm:pt modelId="{4906837C-16C8-4B65-80BE-3CAF7C924D9C}">
      <dgm:prSet/>
      <dgm:spPr/>
      <dgm:t>
        <a:bodyPr/>
        <a:lstStyle/>
        <a:p>
          <a:pPr algn="ctr" rtl="0"/>
          <a:r>
            <a:rPr lang="nl-NL" smtClean="0"/>
            <a:t>Hoe komt het bloed dan terug naar het hart?</a:t>
          </a:r>
          <a:endParaRPr lang="nl-NL"/>
        </a:p>
      </dgm:t>
    </dgm:pt>
    <dgm:pt modelId="{24835142-BB26-4FCD-83D1-1F1CB83F4398}" type="parTrans" cxnId="{5DFBDE4C-58A6-4ABF-B1D7-7FFA1293DCA6}">
      <dgm:prSet/>
      <dgm:spPr/>
      <dgm:t>
        <a:bodyPr/>
        <a:lstStyle/>
        <a:p>
          <a:pPr algn="ctr"/>
          <a:endParaRPr lang="nl-NL"/>
        </a:p>
      </dgm:t>
    </dgm:pt>
    <dgm:pt modelId="{13C2D30E-A311-4272-88AD-42915F40EFF4}" type="sibTrans" cxnId="{5DFBDE4C-58A6-4ABF-B1D7-7FFA1293DCA6}">
      <dgm:prSet/>
      <dgm:spPr/>
      <dgm:t>
        <a:bodyPr/>
        <a:lstStyle/>
        <a:p>
          <a:pPr algn="ctr"/>
          <a:endParaRPr lang="nl-NL"/>
        </a:p>
      </dgm:t>
    </dgm:pt>
    <dgm:pt modelId="{EF0D5082-E71E-41B2-B97C-217C4F16B3E9}" type="pres">
      <dgm:prSet presAssocID="{E770F62B-F5A2-4E2D-9325-C6CF4709C5B5}" presName="linear" presStyleCnt="0">
        <dgm:presLayoutVars>
          <dgm:animLvl val="lvl"/>
          <dgm:resizeHandles val="exact"/>
        </dgm:presLayoutVars>
      </dgm:prSet>
      <dgm:spPr/>
    </dgm:pt>
    <dgm:pt modelId="{C11AE6F8-EBBF-46A2-9AE1-7A0986CDAB78}" type="pres">
      <dgm:prSet presAssocID="{2505A5C5-E5B8-41F1-BFA2-37A096B6E78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6E2806D-4DDB-4E41-9F25-86FAE5A29CC4}" type="pres">
      <dgm:prSet presAssocID="{5906AC8B-7068-44D4-98C9-9D1C106AA78B}" presName="spacer" presStyleCnt="0"/>
      <dgm:spPr/>
    </dgm:pt>
    <dgm:pt modelId="{DEA2D55C-CD75-4D73-B384-996D5267440E}" type="pres">
      <dgm:prSet presAssocID="{917FA7DE-10FE-4E7D-981D-98ED45CCC14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A695972-B56F-43C8-8AB0-2929DB8FB0C7}" type="pres">
      <dgm:prSet presAssocID="{5160B8CB-8267-47E5-A41D-259F9574A76E}" presName="spacer" presStyleCnt="0"/>
      <dgm:spPr/>
    </dgm:pt>
    <dgm:pt modelId="{FA34DCEF-026F-4101-B8A4-BAEC3AC40565}" type="pres">
      <dgm:prSet presAssocID="{F448A7DF-9FB8-4B8A-9548-B20666C45AD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600AC91-092C-4E18-8987-90C4D0A2F063}" type="pres">
      <dgm:prSet presAssocID="{BAED9E0A-0EC5-4D0F-8E47-9ED4B9DAD4DA}" presName="spacer" presStyleCnt="0"/>
      <dgm:spPr/>
    </dgm:pt>
    <dgm:pt modelId="{08013ADD-5687-48A9-A5A8-56683DEEB9F1}" type="pres">
      <dgm:prSet presAssocID="{3D79D063-435E-43B1-AD84-8BDE62E773C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6829342-7A11-4D65-8477-B36BE0F1D441}" type="pres">
      <dgm:prSet presAssocID="{7C6016C8-8407-4C78-9EBD-CBF650FF916E}" presName="spacer" presStyleCnt="0"/>
      <dgm:spPr/>
    </dgm:pt>
    <dgm:pt modelId="{765541C2-B89B-47E5-911C-53E03E4E9216}" type="pres">
      <dgm:prSet presAssocID="{4906837C-16C8-4B65-80BE-3CAF7C924D9C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975E8EB-B5E7-428B-A0E6-D52B9D18E50B}" type="presOf" srcId="{917FA7DE-10FE-4E7D-981D-98ED45CCC14C}" destId="{DEA2D55C-CD75-4D73-B384-996D5267440E}" srcOrd="0" destOrd="0" presId="urn:microsoft.com/office/officeart/2005/8/layout/vList2"/>
    <dgm:cxn modelId="{029A49BE-AE0B-4FE8-9A7D-AD5ABE86A139}" type="presOf" srcId="{4906837C-16C8-4B65-80BE-3CAF7C924D9C}" destId="{765541C2-B89B-47E5-911C-53E03E4E9216}" srcOrd="0" destOrd="0" presId="urn:microsoft.com/office/officeart/2005/8/layout/vList2"/>
    <dgm:cxn modelId="{98328A96-E7C4-4EA2-9D37-5BBE4AB52B9B}" srcId="{E770F62B-F5A2-4E2D-9325-C6CF4709C5B5}" destId="{3D79D063-435E-43B1-AD84-8BDE62E773CB}" srcOrd="3" destOrd="0" parTransId="{B95151C4-985E-45E1-8070-B6C3EB890DF7}" sibTransId="{7C6016C8-8407-4C78-9EBD-CBF650FF916E}"/>
    <dgm:cxn modelId="{5DFBDE4C-58A6-4ABF-B1D7-7FFA1293DCA6}" srcId="{E770F62B-F5A2-4E2D-9325-C6CF4709C5B5}" destId="{4906837C-16C8-4B65-80BE-3CAF7C924D9C}" srcOrd="4" destOrd="0" parTransId="{24835142-BB26-4FCD-83D1-1F1CB83F4398}" sibTransId="{13C2D30E-A311-4272-88AD-42915F40EFF4}"/>
    <dgm:cxn modelId="{573507D8-4443-4234-BEF8-535A13EE6335}" type="presOf" srcId="{2505A5C5-E5B8-41F1-BFA2-37A096B6E787}" destId="{C11AE6F8-EBBF-46A2-9AE1-7A0986CDAB78}" srcOrd="0" destOrd="0" presId="urn:microsoft.com/office/officeart/2005/8/layout/vList2"/>
    <dgm:cxn modelId="{F6D8EB8F-6D14-40E6-B07A-53431D028443}" type="presOf" srcId="{E770F62B-F5A2-4E2D-9325-C6CF4709C5B5}" destId="{EF0D5082-E71E-41B2-B97C-217C4F16B3E9}" srcOrd="0" destOrd="0" presId="urn:microsoft.com/office/officeart/2005/8/layout/vList2"/>
    <dgm:cxn modelId="{B5B348BF-26D5-4ABB-B5F0-B281D8BB7AFE}" srcId="{E770F62B-F5A2-4E2D-9325-C6CF4709C5B5}" destId="{F448A7DF-9FB8-4B8A-9548-B20666C45AD5}" srcOrd="2" destOrd="0" parTransId="{721A849F-C75F-4E5B-97CF-BD06524651B7}" sibTransId="{BAED9E0A-0EC5-4D0F-8E47-9ED4B9DAD4DA}"/>
    <dgm:cxn modelId="{9AA9980A-83E5-4E87-9D06-4F2CEA3C490B}" srcId="{E770F62B-F5A2-4E2D-9325-C6CF4709C5B5}" destId="{2505A5C5-E5B8-41F1-BFA2-37A096B6E787}" srcOrd="0" destOrd="0" parTransId="{B04FAE28-14F8-4E22-B91B-2D87BEC81885}" sibTransId="{5906AC8B-7068-44D4-98C9-9D1C106AA78B}"/>
    <dgm:cxn modelId="{07918241-EE3B-4CCF-AB0C-8A27F77D8321}" type="presOf" srcId="{3D79D063-435E-43B1-AD84-8BDE62E773CB}" destId="{08013ADD-5687-48A9-A5A8-56683DEEB9F1}" srcOrd="0" destOrd="0" presId="urn:microsoft.com/office/officeart/2005/8/layout/vList2"/>
    <dgm:cxn modelId="{4A5C28FF-386F-42D3-9E89-AE33F08EC367}" type="presOf" srcId="{F448A7DF-9FB8-4B8A-9548-B20666C45AD5}" destId="{FA34DCEF-026F-4101-B8A4-BAEC3AC40565}" srcOrd="0" destOrd="0" presId="urn:microsoft.com/office/officeart/2005/8/layout/vList2"/>
    <dgm:cxn modelId="{0D0B32E9-B213-4DC2-AFFF-15E61FB836EA}" srcId="{E770F62B-F5A2-4E2D-9325-C6CF4709C5B5}" destId="{917FA7DE-10FE-4E7D-981D-98ED45CCC14C}" srcOrd="1" destOrd="0" parTransId="{FED1DB69-393F-4893-A176-7E44E7A2F6E3}" sibTransId="{5160B8CB-8267-47E5-A41D-259F9574A76E}"/>
    <dgm:cxn modelId="{F9A8BC04-2CE6-48B9-B74F-FEC0D78176F9}" type="presParOf" srcId="{EF0D5082-E71E-41B2-B97C-217C4F16B3E9}" destId="{C11AE6F8-EBBF-46A2-9AE1-7A0986CDAB78}" srcOrd="0" destOrd="0" presId="urn:microsoft.com/office/officeart/2005/8/layout/vList2"/>
    <dgm:cxn modelId="{9BB8EED6-22AE-4216-8489-FB4F536089E9}" type="presParOf" srcId="{EF0D5082-E71E-41B2-B97C-217C4F16B3E9}" destId="{66E2806D-4DDB-4E41-9F25-86FAE5A29CC4}" srcOrd="1" destOrd="0" presId="urn:microsoft.com/office/officeart/2005/8/layout/vList2"/>
    <dgm:cxn modelId="{9521BDDD-C410-4926-8DD3-958587EACC07}" type="presParOf" srcId="{EF0D5082-E71E-41B2-B97C-217C4F16B3E9}" destId="{DEA2D55C-CD75-4D73-B384-996D5267440E}" srcOrd="2" destOrd="0" presId="urn:microsoft.com/office/officeart/2005/8/layout/vList2"/>
    <dgm:cxn modelId="{653B1CD4-FDA9-4C38-8746-48C1B4405E35}" type="presParOf" srcId="{EF0D5082-E71E-41B2-B97C-217C4F16B3E9}" destId="{5A695972-B56F-43C8-8AB0-2929DB8FB0C7}" srcOrd="3" destOrd="0" presId="urn:microsoft.com/office/officeart/2005/8/layout/vList2"/>
    <dgm:cxn modelId="{2280A1C7-81A7-4016-A75E-BC94F7268EFA}" type="presParOf" srcId="{EF0D5082-E71E-41B2-B97C-217C4F16B3E9}" destId="{FA34DCEF-026F-4101-B8A4-BAEC3AC40565}" srcOrd="4" destOrd="0" presId="urn:microsoft.com/office/officeart/2005/8/layout/vList2"/>
    <dgm:cxn modelId="{F49B5196-2AD0-44C6-A897-6D5DF93E8C2A}" type="presParOf" srcId="{EF0D5082-E71E-41B2-B97C-217C4F16B3E9}" destId="{9600AC91-092C-4E18-8987-90C4D0A2F063}" srcOrd="5" destOrd="0" presId="urn:microsoft.com/office/officeart/2005/8/layout/vList2"/>
    <dgm:cxn modelId="{06CD5210-43FD-4F2C-A568-6A46DE41BFE1}" type="presParOf" srcId="{EF0D5082-E71E-41B2-B97C-217C4F16B3E9}" destId="{08013ADD-5687-48A9-A5A8-56683DEEB9F1}" srcOrd="6" destOrd="0" presId="urn:microsoft.com/office/officeart/2005/8/layout/vList2"/>
    <dgm:cxn modelId="{26093F24-D8ED-4410-BE6E-7F13EB771326}" type="presParOf" srcId="{EF0D5082-E71E-41B2-B97C-217C4F16B3E9}" destId="{56829342-7A11-4D65-8477-B36BE0F1D441}" srcOrd="7" destOrd="0" presId="urn:microsoft.com/office/officeart/2005/8/layout/vList2"/>
    <dgm:cxn modelId="{B606DEEA-DA36-48CA-B962-387B0082C460}" type="presParOf" srcId="{EF0D5082-E71E-41B2-B97C-217C4F16B3E9}" destId="{765541C2-B89B-47E5-911C-53E03E4E921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922AE09-355C-4B65-A219-BC9BCCB03D14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E911EDBD-C819-42FF-A37A-1FAFC80D06A2}">
      <dgm:prSet/>
      <dgm:spPr/>
      <dgm:t>
        <a:bodyPr/>
        <a:lstStyle/>
        <a:p>
          <a:pPr rtl="0"/>
          <a:r>
            <a:rPr lang="nl-NL" smtClean="0"/>
            <a:t>Bloedstroom in de aders</a:t>
          </a:r>
          <a:endParaRPr lang="nl-NL"/>
        </a:p>
      </dgm:t>
    </dgm:pt>
    <dgm:pt modelId="{D6F66C50-854E-4B6A-9C66-5975C6DAB89E}" type="parTrans" cxnId="{A8C23406-348C-4601-B798-3AA05D858B38}">
      <dgm:prSet/>
      <dgm:spPr/>
      <dgm:t>
        <a:bodyPr/>
        <a:lstStyle/>
        <a:p>
          <a:endParaRPr lang="nl-NL"/>
        </a:p>
      </dgm:t>
    </dgm:pt>
    <dgm:pt modelId="{6FF620D4-5157-4548-A4C9-7816146B4C83}" type="sibTrans" cxnId="{A8C23406-348C-4601-B798-3AA05D858B38}">
      <dgm:prSet/>
      <dgm:spPr/>
      <dgm:t>
        <a:bodyPr/>
        <a:lstStyle/>
        <a:p>
          <a:endParaRPr lang="nl-NL"/>
        </a:p>
      </dgm:t>
    </dgm:pt>
    <dgm:pt modelId="{FF540245-5CC8-4F54-A277-D7A5606C764E}" type="pres">
      <dgm:prSet presAssocID="{6922AE09-355C-4B65-A219-BC9BCCB03D14}" presName="linear" presStyleCnt="0">
        <dgm:presLayoutVars>
          <dgm:animLvl val="lvl"/>
          <dgm:resizeHandles val="exact"/>
        </dgm:presLayoutVars>
      </dgm:prSet>
      <dgm:spPr/>
    </dgm:pt>
    <dgm:pt modelId="{314F8EB4-E1C0-47A2-8356-F3D29D85D65F}" type="pres">
      <dgm:prSet presAssocID="{E911EDBD-C819-42FF-A37A-1FAFC80D06A2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8C23406-348C-4601-B798-3AA05D858B38}" srcId="{6922AE09-355C-4B65-A219-BC9BCCB03D14}" destId="{E911EDBD-C819-42FF-A37A-1FAFC80D06A2}" srcOrd="0" destOrd="0" parTransId="{D6F66C50-854E-4B6A-9C66-5975C6DAB89E}" sibTransId="{6FF620D4-5157-4548-A4C9-7816146B4C83}"/>
    <dgm:cxn modelId="{29E5B790-F8E6-47D1-9EE6-C0EDF3D31031}" type="presOf" srcId="{E911EDBD-C819-42FF-A37A-1FAFC80D06A2}" destId="{314F8EB4-E1C0-47A2-8356-F3D29D85D65F}" srcOrd="0" destOrd="0" presId="urn:microsoft.com/office/officeart/2005/8/layout/vList2"/>
    <dgm:cxn modelId="{312AD491-57C1-49B7-9F09-ABBB7FAF799A}" type="presOf" srcId="{6922AE09-355C-4B65-A219-BC9BCCB03D14}" destId="{FF540245-5CC8-4F54-A277-D7A5606C764E}" srcOrd="0" destOrd="0" presId="urn:microsoft.com/office/officeart/2005/8/layout/vList2"/>
    <dgm:cxn modelId="{7BF629D9-CF97-4AED-866E-A38374387D0C}" type="presParOf" srcId="{FF540245-5CC8-4F54-A277-D7A5606C764E}" destId="{314F8EB4-E1C0-47A2-8356-F3D29D85D65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289F645-095D-4406-A994-09FC4B2A2FC1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BA55406B-8006-40FA-A804-307B037F93E5}">
      <dgm:prSet/>
      <dgm:spPr/>
      <dgm:t>
        <a:bodyPr/>
        <a:lstStyle/>
        <a:p>
          <a:pPr rtl="0"/>
          <a:r>
            <a:rPr lang="nl-NL" smtClean="0"/>
            <a:t>Hart zuigt bloed aan</a:t>
          </a:r>
          <a:endParaRPr lang="nl-NL"/>
        </a:p>
      </dgm:t>
    </dgm:pt>
    <dgm:pt modelId="{182A1320-830F-4B5A-BA2C-EF422D3F5286}" type="parTrans" cxnId="{88F9CDA2-7A6F-4431-AF9A-2ED64F6D6F74}">
      <dgm:prSet/>
      <dgm:spPr/>
      <dgm:t>
        <a:bodyPr/>
        <a:lstStyle/>
        <a:p>
          <a:endParaRPr lang="nl-NL"/>
        </a:p>
      </dgm:t>
    </dgm:pt>
    <dgm:pt modelId="{288FCADD-DB19-4E60-92C2-77ADF4B75D38}" type="sibTrans" cxnId="{88F9CDA2-7A6F-4431-AF9A-2ED64F6D6F74}">
      <dgm:prSet/>
      <dgm:spPr/>
      <dgm:t>
        <a:bodyPr/>
        <a:lstStyle/>
        <a:p>
          <a:endParaRPr lang="nl-NL"/>
        </a:p>
      </dgm:t>
    </dgm:pt>
    <dgm:pt modelId="{B0410978-5696-4D9B-A030-E30FAABA8561}">
      <dgm:prSet/>
      <dgm:spPr/>
      <dgm:t>
        <a:bodyPr/>
        <a:lstStyle/>
        <a:p>
          <a:pPr rtl="0"/>
          <a:r>
            <a:rPr lang="nl-NL" smtClean="0"/>
            <a:t>Kleppen werken terugzakken tegen</a:t>
          </a:r>
          <a:endParaRPr lang="nl-NL"/>
        </a:p>
      </dgm:t>
    </dgm:pt>
    <dgm:pt modelId="{2A8CABD8-9ABF-4364-8ED8-4AD2BB1D021B}" type="parTrans" cxnId="{31623C00-4A5F-4A76-86C1-4F8A1F470561}">
      <dgm:prSet/>
      <dgm:spPr/>
      <dgm:t>
        <a:bodyPr/>
        <a:lstStyle/>
        <a:p>
          <a:endParaRPr lang="nl-NL"/>
        </a:p>
      </dgm:t>
    </dgm:pt>
    <dgm:pt modelId="{61941A65-8466-4300-8634-47A39CBE6DCD}" type="sibTrans" cxnId="{31623C00-4A5F-4A76-86C1-4F8A1F470561}">
      <dgm:prSet/>
      <dgm:spPr/>
      <dgm:t>
        <a:bodyPr/>
        <a:lstStyle/>
        <a:p>
          <a:endParaRPr lang="nl-NL"/>
        </a:p>
      </dgm:t>
    </dgm:pt>
    <dgm:pt modelId="{4C1CE59A-89B9-4DB0-A5A7-102612CE2522}">
      <dgm:prSet/>
      <dgm:spPr/>
      <dgm:t>
        <a:bodyPr/>
        <a:lstStyle/>
        <a:p>
          <a:pPr rtl="0"/>
          <a:r>
            <a:rPr lang="nl-NL" dirty="0" smtClean="0"/>
            <a:t>Spannen van spieren duwt bloed verder</a:t>
          </a:r>
          <a:endParaRPr lang="nl-NL" dirty="0"/>
        </a:p>
      </dgm:t>
    </dgm:pt>
    <dgm:pt modelId="{3D914803-B8F8-40E0-AF87-4F1068C29EF0}" type="parTrans" cxnId="{2168BE4A-E7F2-497C-8845-8FE6367E47FB}">
      <dgm:prSet/>
      <dgm:spPr/>
      <dgm:t>
        <a:bodyPr/>
        <a:lstStyle/>
        <a:p>
          <a:endParaRPr lang="nl-NL"/>
        </a:p>
      </dgm:t>
    </dgm:pt>
    <dgm:pt modelId="{68DA9112-1CD5-4F92-9CD1-CAD2969BED9C}" type="sibTrans" cxnId="{2168BE4A-E7F2-497C-8845-8FE6367E47FB}">
      <dgm:prSet/>
      <dgm:spPr/>
      <dgm:t>
        <a:bodyPr/>
        <a:lstStyle/>
        <a:p>
          <a:endParaRPr lang="nl-NL"/>
        </a:p>
      </dgm:t>
    </dgm:pt>
    <dgm:pt modelId="{9D769D5E-4B26-454C-9BD7-20BA1B23A42C}">
      <dgm:prSet/>
      <dgm:spPr/>
      <dgm:t>
        <a:bodyPr/>
        <a:lstStyle/>
        <a:p>
          <a:pPr rtl="0"/>
          <a:r>
            <a:rPr lang="nl-NL" smtClean="0"/>
            <a:t>Uitzetten slagaders duwt bloed verder</a:t>
          </a:r>
          <a:endParaRPr lang="nl-NL"/>
        </a:p>
      </dgm:t>
    </dgm:pt>
    <dgm:pt modelId="{9F3BA115-3E4A-49F0-B11E-9AF164AD8856}" type="parTrans" cxnId="{F63E145D-3928-46FD-9218-97813F7A47B0}">
      <dgm:prSet/>
      <dgm:spPr/>
      <dgm:t>
        <a:bodyPr/>
        <a:lstStyle/>
        <a:p>
          <a:endParaRPr lang="nl-NL"/>
        </a:p>
      </dgm:t>
    </dgm:pt>
    <dgm:pt modelId="{6DFB090C-BD6D-43C4-90D8-6EA98820FDFD}" type="sibTrans" cxnId="{F63E145D-3928-46FD-9218-97813F7A47B0}">
      <dgm:prSet/>
      <dgm:spPr/>
      <dgm:t>
        <a:bodyPr/>
        <a:lstStyle/>
        <a:p>
          <a:endParaRPr lang="nl-NL"/>
        </a:p>
      </dgm:t>
    </dgm:pt>
    <dgm:pt modelId="{F3D1F9F2-80EC-4D64-82C4-8FB66A0D5397}" type="pres">
      <dgm:prSet presAssocID="{0289F645-095D-4406-A994-09FC4B2A2FC1}" presName="linear" presStyleCnt="0">
        <dgm:presLayoutVars>
          <dgm:animLvl val="lvl"/>
          <dgm:resizeHandles val="exact"/>
        </dgm:presLayoutVars>
      </dgm:prSet>
      <dgm:spPr/>
    </dgm:pt>
    <dgm:pt modelId="{3A32AB1D-100B-4353-8FFE-F51EA0B71A0B}" type="pres">
      <dgm:prSet presAssocID="{BA55406B-8006-40FA-A804-307B037F93E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A7C41A3-1109-43D6-A709-61D8BC68EEE1}" type="pres">
      <dgm:prSet presAssocID="{288FCADD-DB19-4E60-92C2-77ADF4B75D38}" presName="spacer" presStyleCnt="0"/>
      <dgm:spPr/>
    </dgm:pt>
    <dgm:pt modelId="{47FAFD47-BBCB-4DA4-B90D-202E0CFB64A6}" type="pres">
      <dgm:prSet presAssocID="{B0410978-5696-4D9B-A030-E30FAABA856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F78C2C7-EFDE-4950-8215-BCF80EFF7355}" type="pres">
      <dgm:prSet presAssocID="{61941A65-8466-4300-8634-47A39CBE6DCD}" presName="spacer" presStyleCnt="0"/>
      <dgm:spPr/>
    </dgm:pt>
    <dgm:pt modelId="{865583B3-C085-4CBB-BB49-5F32AC5ED643}" type="pres">
      <dgm:prSet presAssocID="{4C1CE59A-89B9-4DB0-A5A7-102612CE252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09114F4-7643-45E6-89AD-2FE89323D243}" type="pres">
      <dgm:prSet presAssocID="{68DA9112-1CD5-4F92-9CD1-CAD2969BED9C}" presName="spacer" presStyleCnt="0"/>
      <dgm:spPr/>
    </dgm:pt>
    <dgm:pt modelId="{7C4A9080-1C1D-4B59-89F9-B0ECD5CA7A2B}" type="pres">
      <dgm:prSet presAssocID="{9D769D5E-4B26-454C-9BD7-20BA1B23A42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8F9CDA2-7A6F-4431-AF9A-2ED64F6D6F74}" srcId="{0289F645-095D-4406-A994-09FC4B2A2FC1}" destId="{BA55406B-8006-40FA-A804-307B037F93E5}" srcOrd="0" destOrd="0" parTransId="{182A1320-830F-4B5A-BA2C-EF422D3F5286}" sibTransId="{288FCADD-DB19-4E60-92C2-77ADF4B75D38}"/>
    <dgm:cxn modelId="{31623C00-4A5F-4A76-86C1-4F8A1F470561}" srcId="{0289F645-095D-4406-A994-09FC4B2A2FC1}" destId="{B0410978-5696-4D9B-A030-E30FAABA8561}" srcOrd="1" destOrd="0" parTransId="{2A8CABD8-9ABF-4364-8ED8-4AD2BB1D021B}" sibTransId="{61941A65-8466-4300-8634-47A39CBE6DCD}"/>
    <dgm:cxn modelId="{F63E145D-3928-46FD-9218-97813F7A47B0}" srcId="{0289F645-095D-4406-A994-09FC4B2A2FC1}" destId="{9D769D5E-4B26-454C-9BD7-20BA1B23A42C}" srcOrd="3" destOrd="0" parTransId="{9F3BA115-3E4A-49F0-B11E-9AF164AD8856}" sibTransId="{6DFB090C-BD6D-43C4-90D8-6EA98820FDFD}"/>
    <dgm:cxn modelId="{00D1906E-2CFE-49FF-9632-31EB536A8B01}" type="presOf" srcId="{4C1CE59A-89B9-4DB0-A5A7-102612CE2522}" destId="{865583B3-C085-4CBB-BB49-5F32AC5ED643}" srcOrd="0" destOrd="0" presId="urn:microsoft.com/office/officeart/2005/8/layout/vList2"/>
    <dgm:cxn modelId="{2168BE4A-E7F2-497C-8845-8FE6367E47FB}" srcId="{0289F645-095D-4406-A994-09FC4B2A2FC1}" destId="{4C1CE59A-89B9-4DB0-A5A7-102612CE2522}" srcOrd="2" destOrd="0" parTransId="{3D914803-B8F8-40E0-AF87-4F1068C29EF0}" sibTransId="{68DA9112-1CD5-4F92-9CD1-CAD2969BED9C}"/>
    <dgm:cxn modelId="{3DEDD34C-07D7-43C7-945B-333128B2F5EC}" type="presOf" srcId="{BA55406B-8006-40FA-A804-307B037F93E5}" destId="{3A32AB1D-100B-4353-8FFE-F51EA0B71A0B}" srcOrd="0" destOrd="0" presId="urn:microsoft.com/office/officeart/2005/8/layout/vList2"/>
    <dgm:cxn modelId="{52D28A28-25AD-49BE-B6F7-C7425CD92E66}" type="presOf" srcId="{B0410978-5696-4D9B-A030-E30FAABA8561}" destId="{47FAFD47-BBCB-4DA4-B90D-202E0CFB64A6}" srcOrd="0" destOrd="0" presId="urn:microsoft.com/office/officeart/2005/8/layout/vList2"/>
    <dgm:cxn modelId="{6A67D77F-1252-4108-9D11-D16D6274CF86}" type="presOf" srcId="{9D769D5E-4B26-454C-9BD7-20BA1B23A42C}" destId="{7C4A9080-1C1D-4B59-89F9-B0ECD5CA7A2B}" srcOrd="0" destOrd="0" presId="urn:microsoft.com/office/officeart/2005/8/layout/vList2"/>
    <dgm:cxn modelId="{74AE0948-44E2-468C-8239-B06C4426FCF9}" type="presOf" srcId="{0289F645-095D-4406-A994-09FC4B2A2FC1}" destId="{F3D1F9F2-80EC-4D64-82C4-8FB66A0D5397}" srcOrd="0" destOrd="0" presId="urn:microsoft.com/office/officeart/2005/8/layout/vList2"/>
    <dgm:cxn modelId="{2D9F9EA7-3C20-4AB1-BFE6-0DE24822CF7D}" type="presParOf" srcId="{F3D1F9F2-80EC-4D64-82C4-8FB66A0D5397}" destId="{3A32AB1D-100B-4353-8FFE-F51EA0B71A0B}" srcOrd="0" destOrd="0" presId="urn:microsoft.com/office/officeart/2005/8/layout/vList2"/>
    <dgm:cxn modelId="{8995677D-6258-4B02-B6A2-68F8125D7D3D}" type="presParOf" srcId="{F3D1F9F2-80EC-4D64-82C4-8FB66A0D5397}" destId="{0A7C41A3-1109-43D6-A709-61D8BC68EEE1}" srcOrd="1" destOrd="0" presId="urn:microsoft.com/office/officeart/2005/8/layout/vList2"/>
    <dgm:cxn modelId="{EE0947CC-2CF0-4DE7-967E-772D16466C5C}" type="presParOf" srcId="{F3D1F9F2-80EC-4D64-82C4-8FB66A0D5397}" destId="{47FAFD47-BBCB-4DA4-B90D-202E0CFB64A6}" srcOrd="2" destOrd="0" presId="urn:microsoft.com/office/officeart/2005/8/layout/vList2"/>
    <dgm:cxn modelId="{165D2285-377F-4974-AF56-2A07D0EF1605}" type="presParOf" srcId="{F3D1F9F2-80EC-4D64-82C4-8FB66A0D5397}" destId="{2F78C2C7-EFDE-4950-8215-BCF80EFF7355}" srcOrd="3" destOrd="0" presId="urn:microsoft.com/office/officeart/2005/8/layout/vList2"/>
    <dgm:cxn modelId="{22349EFC-B200-4AD4-9B47-44DDAAD66B50}" type="presParOf" srcId="{F3D1F9F2-80EC-4D64-82C4-8FB66A0D5397}" destId="{865583B3-C085-4CBB-BB49-5F32AC5ED643}" srcOrd="4" destOrd="0" presId="urn:microsoft.com/office/officeart/2005/8/layout/vList2"/>
    <dgm:cxn modelId="{8EF98A32-C50A-4E3C-A521-8749B6FF1904}" type="presParOf" srcId="{F3D1F9F2-80EC-4D64-82C4-8FB66A0D5397}" destId="{909114F4-7643-45E6-89AD-2FE89323D243}" srcOrd="5" destOrd="0" presId="urn:microsoft.com/office/officeart/2005/8/layout/vList2"/>
    <dgm:cxn modelId="{3C9D6B12-42E7-4422-97B7-EC4845A22C62}" type="presParOf" srcId="{F3D1F9F2-80EC-4D64-82C4-8FB66A0D5397}" destId="{7C4A9080-1C1D-4B59-89F9-B0ECD5CA7A2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7487266-3A99-441F-8C3C-4D76DBFF5FE2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7B217B2B-6E8B-4156-ACE7-FC49518A4ACD}">
      <dgm:prSet/>
      <dgm:spPr/>
      <dgm:t>
        <a:bodyPr/>
        <a:lstStyle/>
        <a:p>
          <a:pPr algn="ctr" rtl="0"/>
          <a:r>
            <a:rPr lang="nl-NL" smtClean="0"/>
            <a:t>Spataderen</a:t>
          </a:r>
          <a:endParaRPr lang="nl-NL"/>
        </a:p>
      </dgm:t>
    </dgm:pt>
    <dgm:pt modelId="{9E5FEFB0-B6A7-42F6-8301-2885D93554A3}" type="parTrans" cxnId="{E1B6DB55-C1B0-493C-A51D-F34F96FF4F4F}">
      <dgm:prSet/>
      <dgm:spPr/>
      <dgm:t>
        <a:bodyPr/>
        <a:lstStyle/>
        <a:p>
          <a:endParaRPr lang="nl-NL"/>
        </a:p>
      </dgm:t>
    </dgm:pt>
    <dgm:pt modelId="{DB345D2D-EB45-4C65-A657-FC20F5929C31}" type="sibTrans" cxnId="{E1B6DB55-C1B0-493C-A51D-F34F96FF4F4F}">
      <dgm:prSet/>
      <dgm:spPr/>
      <dgm:t>
        <a:bodyPr/>
        <a:lstStyle/>
        <a:p>
          <a:endParaRPr lang="nl-NL"/>
        </a:p>
      </dgm:t>
    </dgm:pt>
    <dgm:pt modelId="{D100D7A0-D7E8-40CC-8EF6-706E0273534E}" type="pres">
      <dgm:prSet presAssocID="{F7487266-3A99-441F-8C3C-4D76DBFF5FE2}" presName="linear" presStyleCnt="0">
        <dgm:presLayoutVars>
          <dgm:animLvl val="lvl"/>
          <dgm:resizeHandles val="exact"/>
        </dgm:presLayoutVars>
      </dgm:prSet>
      <dgm:spPr/>
    </dgm:pt>
    <dgm:pt modelId="{4C91C329-631A-410C-A56E-1159B4877182}" type="pres">
      <dgm:prSet presAssocID="{7B217B2B-6E8B-4156-ACE7-FC49518A4ACD}" presName="parentText" presStyleLbl="node1" presStyleIdx="0" presStyleCnt="1" custScaleX="96729">
        <dgm:presLayoutVars>
          <dgm:chMax val="0"/>
          <dgm:bulletEnabled val="1"/>
        </dgm:presLayoutVars>
      </dgm:prSet>
      <dgm:spPr/>
    </dgm:pt>
  </dgm:ptLst>
  <dgm:cxnLst>
    <dgm:cxn modelId="{7A9A8C1B-6070-4BFD-BE13-D10AF4E2EB40}" type="presOf" srcId="{F7487266-3A99-441F-8C3C-4D76DBFF5FE2}" destId="{D100D7A0-D7E8-40CC-8EF6-706E0273534E}" srcOrd="0" destOrd="0" presId="urn:microsoft.com/office/officeart/2005/8/layout/vList2"/>
    <dgm:cxn modelId="{E1B6DB55-C1B0-493C-A51D-F34F96FF4F4F}" srcId="{F7487266-3A99-441F-8C3C-4D76DBFF5FE2}" destId="{7B217B2B-6E8B-4156-ACE7-FC49518A4ACD}" srcOrd="0" destOrd="0" parTransId="{9E5FEFB0-B6A7-42F6-8301-2885D93554A3}" sibTransId="{DB345D2D-EB45-4C65-A657-FC20F5929C31}"/>
    <dgm:cxn modelId="{FE8EE364-D20A-47FA-9448-B381AA13F3A2}" type="presOf" srcId="{7B217B2B-6E8B-4156-ACE7-FC49518A4ACD}" destId="{4C91C329-631A-410C-A56E-1159B4877182}" srcOrd="0" destOrd="0" presId="urn:microsoft.com/office/officeart/2005/8/layout/vList2"/>
    <dgm:cxn modelId="{26920A0F-00C0-42DC-8F78-CBD58D940525}" type="presParOf" srcId="{D100D7A0-D7E8-40CC-8EF6-706E0273534E}" destId="{4C91C329-631A-410C-A56E-1159B487718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11F1D82-D694-49CB-9F91-19A80AA5EADE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E7DE5619-7FAE-4D9F-88F5-DCE1D69A506D}">
      <dgm:prSet/>
      <dgm:spPr/>
      <dgm:t>
        <a:bodyPr/>
        <a:lstStyle/>
        <a:p>
          <a:pPr algn="ctr" rtl="0"/>
          <a:r>
            <a:rPr lang="nl-NL" smtClean="0"/>
            <a:t>Kleppen in aderen sluiten niet meer goed</a:t>
          </a:r>
          <a:endParaRPr lang="nl-NL"/>
        </a:p>
      </dgm:t>
    </dgm:pt>
    <dgm:pt modelId="{DA55EC8F-3C80-4159-9AA4-5041425B6BD6}" type="parTrans" cxnId="{E3A07257-56AF-4EDD-9DCE-F4C5545CB8AF}">
      <dgm:prSet/>
      <dgm:spPr/>
      <dgm:t>
        <a:bodyPr/>
        <a:lstStyle/>
        <a:p>
          <a:pPr algn="ctr"/>
          <a:endParaRPr lang="nl-NL"/>
        </a:p>
      </dgm:t>
    </dgm:pt>
    <dgm:pt modelId="{2F4C9500-3536-4BAF-991F-2491343660D6}" type="sibTrans" cxnId="{E3A07257-56AF-4EDD-9DCE-F4C5545CB8AF}">
      <dgm:prSet/>
      <dgm:spPr/>
      <dgm:t>
        <a:bodyPr/>
        <a:lstStyle/>
        <a:p>
          <a:pPr algn="ctr"/>
          <a:endParaRPr lang="nl-NL"/>
        </a:p>
      </dgm:t>
    </dgm:pt>
    <dgm:pt modelId="{EDFF88F7-B137-49A4-8B28-ED21C4229E72}">
      <dgm:prSet/>
      <dgm:spPr/>
      <dgm:t>
        <a:bodyPr/>
        <a:lstStyle/>
        <a:p>
          <a:pPr algn="ctr" rtl="0"/>
          <a:r>
            <a:rPr lang="nl-NL" smtClean="0"/>
            <a:t>Bloed stroomt niet door</a:t>
          </a:r>
          <a:endParaRPr lang="nl-NL"/>
        </a:p>
      </dgm:t>
    </dgm:pt>
    <dgm:pt modelId="{87EA1E7A-55E8-421F-A186-57568CCE3B1D}" type="parTrans" cxnId="{CFFF13B4-E995-44EF-BFD2-B06D5E6EEC01}">
      <dgm:prSet/>
      <dgm:spPr/>
      <dgm:t>
        <a:bodyPr/>
        <a:lstStyle/>
        <a:p>
          <a:pPr algn="ctr"/>
          <a:endParaRPr lang="nl-NL"/>
        </a:p>
      </dgm:t>
    </dgm:pt>
    <dgm:pt modelId="{2DF6A4A4-BFCF-495C-8B4A-18550B8529A5}" type="sibTrans" cxnId="{CFFF13B4-E995-44EF-BFD2-B06D5E6EEC01}">
      <dgm:prSet/>
      <dgm:spPr/>
      <dgm:t>
        <a:bodyPr/>
        <a:lstStyle/>
        <a:p>
          <a:pPr algn="ctr"/>
          <a:endParaRPr lang="nl-NL"/>
        </a:p>
      </dgm:t>
    </dgm:pt>
    <dgm:pt modelId="{9E11D100-DC0A-4F39-84E1-149633A74A51}">
      <dgm:prSet/>
      <dgm:spPr/>
      <dgm:t>
        <a:bodyPr/>
        <a:lstStyle/>
        <a:p>
          <a:pPr algn="ctr" rtl="0"/>
          <a:r>
            <a:rPr lang="nl-NL" smtClean="0"/>
            <a:t>Aderen zetten uit</a:t>
          </a:r>
          <a:endParaRPr lang="nl-NL"/>
        </a:p>
      </dgm:t>
    </dgm:pt>
    <dgm:pt modelId="{2AF621B9-A92A-48F3-91CD-CA0B7D2CF4BE}" type="parTrans" cxnId="{A1771F5E-5A2F-4B3F-99FF-0711C0A6987E}">
      <dgm:prSet/>
      <dgm:spPr/>
      <dgm:t>
        <a:bodyPr/>
        <a:lstStyle/>
        <a:p>
          <a:pPr algn="ctr"/>
          <a:endParaRPr lang="nl-NL"/>
        </a:p>
      </dgm:t>
    </dgm:pt>
    <dgm:pt modelId="{D06B0B79-8062-4DBF-AD61-4B3E90EC9BB2}" type="sibTrans" cxnId="{A1771F5E-5A2F-4B3F-99FF-0711C0A6987E}">
      <dgm:prSet/>
      <dgm:spPr/>
      <dgm:t>
        <a:bodyPr/>
        <a:lstStyle/>
        <a:p>
          <a:pPr algn="ctr"/>
          <a:endParaRPr lang="nl-NL"/>
        </a:p>
      </dgm:t>
    </dgm:pt>
    <dgm:pt modelId="{0C0D652A-E481-4180-A63D-7AB5063CABC1}">
      <dgm:prSet/>
      <dgm:spPr/>
      <dgm:t>
        <a:bodyPr/>
        <a:lstStyle/>
        <a:p>
          <a:pPr algn="ctr" rtl="0"/>
          <a:r>
            <a:rPr lang="nl-NL" smtClean="0"/>
            <a:t>Dik en opgezwollen</a:t>
          </a:r>
          <a:endParaRPr lang="nl-NL"/>
        </a:p>
      </dgm:t>
    </dgm:pt>
    <dgm:pt modelId="{94F60177-A553-4D58-BD83-5EF9AB2FA0CC}" type="parTrans" cxnId="{56AD5CF5-C9FF-46EB-AE78-1B6EAC0659B9}">
      <dgm:prSet/>
      <dgm:spPr/>
      <dgm:t>
        <a:bodyPr/>
        <a:lstStyle/>
        <a:p>
          <a:pPr algn="ctr"/>
          <a:endParaRPr lang="nl-NL"/>
        </a:p>
      </dgm:t>
    </dgm:pt>
    <dgm:pt modelId="{A4608D85-C038-4B9E-87E4-5861607FE93C}" type="sibTrans" cxnId="{56AD5CF5-C9FF-46EB-AE78-1B6EAC0659B9}">
      <dgm:prSet/>
      <dgm:spPr/>
      <dgm:t>
        <a:bodyPr/>
        <a:lstStyle/>
        <a:p>
          <a:pPr algn="ctr"/>
          <a:endParaRPr lang="nl-NL"/>
        </a:p>
      </dgm:t>
    </dgm:pt>
    <dgm:pt modelId="{5333F69E-FFE3-4447-90C0-871EEC3A9629}" type="pres">
      <dgm:prSet presAssocID="{211F1D82-D694-49CB-9F91-19A80AA5EADE}" presName="linear" presStyleCnt="0">
        <dgm:presLayoutVars>
          <dgm:animLvl val="lvl"/>
          <dgm:resizeHandles val="exact"/>
        </dgm:presLayoutVars>
      </dgm:prSet>
      <dgm:spPr/>
    </dgm:pt>
    <dgm:pt modelId="{8C4F8B6E-9227-4525-8756-5464DD337C1E}" type="pres">
      <dgm:prSet presAssocID="{E7DE5619-7FAE-4D9F-88F5-DCE1D69A506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36D04D3-E8B7-4DEC-8055-11A7F9ACCCE0}" type="pres">
      <dgm:prSet presAssocID="{2F4C9500-3536-4BAF-991F-2491343660D6}" presName="spacer" presStyleCnt="0"/>
      <dgm:spPr/>
    </dgm:pt>
    <dgm:pt modelId="{2FB2392E-C886-42B2-9F1C-9A2FFC10A464}" type="pres">
      <dgm:prSet presAssocID="{EDFF88F7-B137-49A4-8B28-ED21C4229E7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D52CC66-AE9F-4C83-99A9-F1B2BC0B5437}" type="pres">
      <dgm:prSet presAssocID="{2DF6A4A4-BFCF-495C-8B4A-18550B8529A5}" presName="spacer" presStyleCnt="0"/>
      <dgm:spPr/>
    </dgm:pt>
    <dgm:pt modelId="{73AAC05A-137A-4DC8-9E50-CAEB711169DE}" type="pres">
      <dgm:prSet presAssocID="{9E11D100-DC0A-4F39-84E1-149633A74A5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97F3785-B501-4826-A3F4-4F7D226A0C02}" type="pres">
      <dgm:prSet presAssocID="{D06B0B79-8062-4DBF-AD61-4B3E90EC9BB2}" presName="spacer" presStyleCnt="0"/>
      <dgm:spPr/>
    </dgm:pt>
    <dgm:pt modelId="{D4723EA5-A9EC-4D11-BB62-A9418C81EBE5}" type="pres">
      <dgm:prSet presAssocID="{0C0D652A-E481-4180-A63D-7AB5063CABC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6AD5CF5-C9FF-46EB-AE78-1B6EAC0659B9}" srcId="{211F1D82-D694-49CB-9F91-19A80AA5EADE}" destId="{0C0D652A-E481-4180-A63D-7AB5063CABC1}" srcOrd="3" destOrd="0" parTransId="{94F60177-A553-4D58-BD83-5EF9AB2FA0CC}" sibTransId="{A4608D85-C038-4B9E-87E4-5861607FE93C}"/>
    <dgm:cxn modelId="{E7F2D3C3-0F37-4C13-9D0F-0CD8D887CEF0}" type="presOf" srcId="{EDFF88F7-B137-49A4-8B28-ED21C4229E72}" destId="{2FB2392E-C886-42B2-9F1C-9A2FFC10A464}" srcOrd="0" destOrd="0" presId="urn:microsoft.com/office/officeart/2005/8/layout/vList2"/>
    <dgm:cxn modelId="{DB9E0266-FA64-49E5-8EEF-5C2C4C1FFEED}" type="presOf" srcId="{E7DE5619-7FAE-4D9F-88F5-DCE1D69A506D}" destId="{8C4F8B6E-9227-4525-8756-5464DD337C1E}" srcOrd="0" destOrd="0" presId="urn:microsoft.com/office/officeart/2005/8/layout/vList2"/>
    <dgm:cxn modelId="{5A0ED05B-2ED5-48D3-ABD9-3F9BA1F65202}" type="presOf" srcId="{211F1D82-D694-49CB-9F91-19A80AA5EADE}" destId="{5333F69E-FFE3-4447-90C0-871EEC3A9629}" srcOrd="0" destOrd="0" presId="urn:microsoft.com/office/officeart/2005/8/layout/vList2"/>
    <dgm:cxn modelId="{CFFF13B4-E995-44EF-BFD2-B06D5E6EEC01}" srcId="{211F1D82-D694-49CB-9F91-19A80AA5EADE}" destId="{EDFF88F7-B137-49A4-8B28-ED21C4229E72}" srcOrd="1" destOrd="0" parTransId="{87EA1E7A-55E8-421F-A186-57568CCE3B1D}" sibTransId="{2DF6A4A4-BFCF-495C-8B4A-18550B8529A5}"/>
    <dgm:cxn modelId="{A1771F5E-5A2F-4B3F-99FF-0711C0A6987E}" srcId="{211F1D82-D694-49CB-9F91-19A80AA5EADE}" destId="{9E11D100-DC0A-4F39-84E1-149633A74A51}" srcOrd="2" destOrd="0" parTransId="{2AF621B9-A92A-48F3-91CD-CA0B7D2CF4BE}" sibTransId="{D06B0B79-8062-4DBF-AD61-4B3E90EC9BB2}"/>
    <dgm:cxn modelId="{BD7010BB-A23B-44DD-97BE-DB00DE4883BB}" type="presOf" srcId="{0C0D652A-E481-4180-A63D-7AB5063CABC1}" destId="{D4723EA5-A9EC-4D11-BB62-A9418C81EBE5}" srcOrd="0" destOrd="0" presId="urn:microsoft.com/office/officeart/2005/8/layout/vList2"/>
    <dgm:cxn modelId="{E3A07257-56AF-4EDD-9DCE-F4C5545CB8AF}" srcId="{211F1D82-D694-49CB-9F91-19A80AA5EADE}" destId="{E7DE5619-7FAE-4D9F-88F5-DCE1D69A506D}" srcOrd="0" destOrd="0" parTransId="{DA55EC8F-3C80-4159-9AA4-5041425B6BD6}" sibTransId="{2F4C9500-3536-4BAF-991F-2491343660D6}"/>
    <dgm:cxn modelId="{225FDB26-9379-4910-8A74-D302BD6CD2F1}" type="presOf" srcId="{9E11D100-DC0A-4F39-84E1-149633A74A51}" destId="{73AAC05A-137A-4DC8-9E50-CAEB711169DE}" srcOrd="0" destOrd="0" presId="urn:microsoft.com/office/officeart/2005/8/layout/vList2"/>
    <dgm:cxn modelId="{F45272BF-F5E7-4BC6-9F5D-76D1B72AF9C0}" type="presParOf" srcId="{5333F69E-FFE3-4447-90C0-871EEC3A9629}" destId="{8C4F8B6E-9227-4525-8756-5464DD337C1E}" srcOrd="0" destOrd="0" presId="urn:microsoft.com/office/officeart/2005/8/layout/vList2"/>
    <dgm:cxn modelId="{CC69AF8E-2C60-485B-ABF6-E3BEC0F468BC}" type="presParOf" srcId="{5333F69E-FFE3-4447-90C0-871EEC3A9629}" destId="{F36D04D3-E8B7-4DEC-8055-11A7F9ACCCE0}" srcOrd="1" destOrd="0" presId="urn:microsoft.com/office/officeart/2005/8/layout/vList2"/>
    <dgm:cxn modelId="{67A789E5-6336-41AB-87AC-576DAA330DF1}" type="presParOf" srcId="{5333F69E-FFE3-4447-90C0-871EEC3A9629}" destId="{2FB2392E-C886-42B2-9F1C-9A2FFC10A464}" srcOrd="2" destOrd="0" presId="urn:microsoft.com/office/officeart/2005/8/layout/vList2"/>
    <dgm:cxn modelId="{323712FA-3642-4398-A718-2BE5162C31CF}" type="presParOf" srcId="{5333F69E-FFE3-4447-90C0-871EEC3A9629}" destId="{4D52CC66-AE9F-4C83-99A9-F1B2BC0B5437}" srcOrd="3" destOrd="0" presId="urn:microsoft.com/office/officeart/2005/8/layout/vList2"/>
    <dgm:cxn modelId="{7960564C-BB72-4EC9-8210-100C14A0E91A}" type="presParOf" srcId="{5333F69E-FFE3-4447-90C0-871EEC3A9629}" destId="{73AAC05A-137A-4DC8-9E50-CAEB711169DE}" srcOrd="4" destOrd="0" presId="urn:microsoft.com/office/officeart/2005/8/layout/vList2"/>
    <dgm:cxn modelId="{028B7727-FEDB-4DA0-BF6E-56B05ABBFA96}" type="presParOf" srcId="{5333F69E-FFE3-4447-90C0-871EEC3A9629}" destId="{C97F3785-B501-4826-A3F4-4F7D226A0C02}" srcOrd="5" destOrd="0" presId="urn:microsoft.com/office/officeart/2005/8/layout/vList2"/>
    <dgm:cxn modelId="{F2036669-13B7-43C6-94AD-E3DA9F7C23A3}" type="presParOf" srcId="{5333F69E-FFE3-4447-90C0-871EEC3A9629}" destId="{D4723EA5-A9EC-4D11-BB62-A9418C81EBE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4BB9B3F-7CAD-4088-B7B8-0D9295CFC906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89AB405C-089E-43DA-9CF6-0768957B9E8D}">
      <dgm:prSet/>
      <dgm:spPr/>
      <dgm:t>
        <a:bodyPr/>
        <a:lstStyle/>
        <a:p>
          <a:pPr rtl="0"/>
          <a:r>
            <a:rPr lang="nl-NL" dirty="0" smtClean="0"/>
            <a:t>Bloedsomloop</a:t>
          </a:r>
          <a:endParaRPr lang="nl-NL" dirty="0"/>
        </a:p>
      </dgm:t>
    </dgm:pt>
    <dgm:pt modelId="{1D3D1EFD-183D-41FB-810E-58A840B8A970}" type="parTrans" cxnId="{ADB6E832-D2DD-4EEB-897C-28020F286022}">
      <dgm:prSet/>
      <dgm:spPr/>
      <dgm:t>
        <a:bodyPr/>
        <a:lstStyle/>
        <a:p>
          <a:endParaRPr lang="nl-NL"/>
        </a:p>
      </dgm:t>
    </dgm:pt>
    <dgm:pt modelId="{BEF964EF-0EAF-4C8F-A002-3682AB01C48A}" type="sibTrans" cxnId="{ADB6E832-D2DD-4EEB-897C-28020F286022}">
      <dgm:prSet/>
      <dgm:spPr/>
      <dgm:t>
        <a:bodyPr/>
        <a:lstStyle/>
        <a:p>
          <a:endParaRPr lang="nl-NL"/>
        </a:p>
      </dgm:t>
    </dgm:pt>
    <dgm:pt modelId="{FF168EC7-1F57-4E1C-A997-BA2AF20DD601}" type="pres">
      <dgm:prSet presAssocID="{94BB9B3F-7CAD-4088-B7B8-0D9295CFC906}" presName="linear" presStyleCnt="0">
        <dgm:presLayoutVars>
          <dgm:animLvl val="lvl"/>
          <dgm:resizeHandles val="exact"/>
        </dgm:presLayoutVars>
      </dgm:prSet>
      <dgm:spPr/>
    </dgm:pt>
    <dgm:pt modelId="{2EE25111-B38B-48E0-A7A0-888CDB6D1B4A}" type="pres">
      <dgm:prSet presAssocID="{89AB405C-089E-43DA-9CF6-0768957B9E8D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E2C21E3-B32A-4DF9-AF33-BFA3C001C50F}" type="presOf" srcId="{94BB9B3F-7CAD-4088-B7B8-0D9295CFC906}" destId="{FF168EC7-1F57-4E1C-A997-BA2AF20DD601}" srcOrd="0" destOrd="0" presId="urn:microsoft.com/office/officeart/2005/8/layout/vList2"/>
    <dgm:cxn modelId="{ADB6E832-D2DD-4EEB-897C-28020F286022}" srcId="{94BB9B3F-7CAD-4088-B7B8-0D9295CFC906}" destId="{89AB405C-089E-43DA-9CF6-0768957B9E8D}" srcOrd="0" destOrd="0" parTransId="{1D3D1EFD-183D-41FB-810E-58A840B8A970}" sibTransId="{BEF964EF-0EAF-4C8F-A002-3682AB01C48A}"/>
    <dgm:cxn modelId="{BC484877-E316-465B-8FD0-01CF7DEA29E1}" type="presOf" srcId="{89AB405C-089E-43DA-9CF6-0768957B9E8D}" destId="{2EE25111-B38B-48E0-A7A0-888CDB6D1B4A}" srcOrd="0" destOrd="0" presId="urn:microsoft.com/office/officeart/2005/8/layout/vList2"/>
    <dgm:cxn modelId="{9CC49821-70DF-49B3-BD68-66D0E7405281}" type="presParOf" srcId="{FF168EC7-1F57-4E1C-A997-BA2AF20DD601}" destId="{2EE25111-B38B-48E0-A7A0-888CDB6D1B4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2A96207-6937-4CB3-B455-B155D6ABD685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6EA70F76-8CBF-4715-BF43-BEA9F905034E}">
      <dgm:prSet/>
      <dgm:spPr/>
      <dgm:t>
        <a:bodyPr/>
        <a:lstStyle/>
        <a:p>
          <a:pPr algn="ctr" rtl="0"/>
          <a:r>
            <a:rPr lang="nl-NL" smtClean="0"/>
            <a:t>Leer de slagaders</a:t>
          </a:r>
          <a:endParaRPr lang="nl-NL"/>
        </a:p>
      </dgm:t>
    </dgm:pt>
    <dgm:pt modelId="{64249D62-C6C7-401B-9465-D23E67733AB1}" type="parTrans" cxnId="{297E6059-9E28-41A9-85D9-7A31194AE7CC}">
      <dgm:prSet/>
      <dgm:spPr/>
      <dgm:t>
        <a:bodyPr/>
        <a:lstStyle/>
        <a:p>
          <a:pPr algn="ctr"/>
          <a:endParaRPr lang="nl-NL"/>
        </a:p>
      </dgm:t>
    </dgm:pt>
    <dgm:pt modelId="{964BCA0F-AC99-4AEE-B3B6-29A1380677F7}" type="sibTrans" cxnId="{297E6059-9E28-41A9-85D9-7A31194AE7CC}">
      <dgm:prSet/>
      <dgm:spPr/>
      <dgm:t>
        <a:bodyPr/>
        <a:lstStyle/>
        <a:p>
          <a:pPr algn="ctr"/>
          <a:endParaRPr lang="nl-NL"/>
        </a:p>
      </dgm:t>
    </dgm:pt>
    <dgm:pt modelId="{7F92E912-99F2-4186-832F-02F6FA05F71D}">
      <dgm:prSet/>
      <dgm:spPr/>
      <dgm:t>
        <a:bodyPr/>
        <a:lstStyle/>
        <a:p>
          <a:pPr algn="ctr" rtl="0"/>
          <a:r>
            <a:rPr lang="nl-NL" smtClean="0"/>
            <a:t>Leer de aders</a:t>
          </a:r>
          <a:endParaRPr lang="nl-NL"/>
        </a:p>
      </dgm:t>
    </dgm:pt>
    <dgm:pt modelId="{A26DD122-0D77-481B-9E53-582C7669D31F}" type="parTrans" cxnId="{5EA8648E-1129-4926-9E4F-9FB31D208F0F}">
      <dgm:prSet/>
      <dgm:spPr/>
      <dgm:t>
        <a:bodyPr/>
        <a:lstStyle/>
        <a:p>
          <a:pPr algn="ctr"/>
          <a:endParaRPr lang="nl-NL"/>
        </a:p>
      </dgm:t>
    </dgm:pt>
    <dgm:pt modelId="{ACB67B51-36E1-4802-8870-957EB56D70EF}" type="sibTrans" cxnId="{5EA8648E-1129-4926-9E4F-9FB31D208F0F}">
      <dgm:prSet/>
      <dgm:spPr/>
      <dgm:t>
        <a:bodyPr/>
        <a:lstStyle/>
        <a:p>
          <a:pPr algn="ctr"/>
          <a:endParaRPr lang="nl-NL"/>
        </a:p>
      </dgm:t>
    </dgm:pt>
    <dgm:pt modelId="{19C1FF34-C3D2-4C76-AE97-EB712D9EE818}">
      <dgm:prSet/>
      <dgm:spPr/>
      <dgm:t>
        <a:bodyPr/>
        <a:lstStyle/>
        <a:p>
          <a:pPr algn="ctr" rtl="0"/>
          <a:r>
            <a:rPr lang="nl-NL" smtClean="0"/>
            <a:t>Zuurstofrijk / -arm</a:t>
          </a:r>
          <a:endParaRPr lang="nl-NL"/>
        </a:p>
      </dgm:t>
    </dgm:pt>
    <dgm:pt modelId="{B1A503BF-6F3C-4ED3-9697-143DC7669CD6}" type="parTrans" cxnId="{DB89E3CC-2973-4652-BC5C-726120F0E561}">
      <dgm:prSet/>
      <dgm:spPr/>
      <dgm:t>
        <a:bodyPr/>
        <a:lstStyle/>
        <a:p>
          <a:pPr algn="ctr"/>
          <a:endParaRPr lang="nl-NL"/>
        </a:p>
      </dgm:t>
    </dgm:pt>
    <dgm:pt modelId="{72CC9A93-55B3-4FFC-8463-F096F39C9C44}" type="sibTrans" cxnId="{DB89E3CC-2973-4652-BC5C-726120F0E561}">
      <dgm:prSet/>
      <dgm:spPr/>
      <dgm:t>
        <a:bodyPr/>
        <a:lstStyle/>
        <a:p>
          <a:pPr algn="ctr"/>
          <a:endParaRPr lang="nl-NL"/>
        </a:p>
      </dgm:t>
    </dgm:pt>
    <dgm:pt modelId="{409E7701-4542-4B36-B170-24ED3519DED3}">
      <dgm:prSet/>
      <dgm:spPr/>
      <dgm:t>
        <a:bodyPr/>
        <a:lstStyle/>
        <a:p>
          <a:pPr algn="ctr" rtl="0"/>
          <a:r>
            <a:rPr lang="nl-NL" smtClean="0"/>
            <a:t>Uitzonderingen</a:t>
          </a:r>
          <a:endParaRPr lang="nl-NL"/>
        </a:p>
      </dgm:t>
    </dgm:pt>
    <dgm:pt modelId="{44D6DD2E-B15A-4327-BE26-7D3AEF5E6D6C}" type="parTrans" cxnId="{314C39A7-836D-40D1-8EBF-E864AC082266}">
      <dgm:prSet/>
      <dgm:spPr/>
      <dgm:t>
        <a:bodyPr/>
        <a:lstStyle/>
        <a:p>
          <a:pPr algn="ctr"/>
          <a:endParaRPr lang="nl-NL"/>
        </a:p>
      </dgm:t>
    </dgm:pt>
    <dgm:pt modelId="{77BAACDF-310A-4EB7-AAED-FE5C6B1C5D67}" type="sibTrans" cxnId="{314C39A7-836D-40D1-8EBF-E864AC082266}">
      <dgm:prSet/>
      <dgm:spPr/>
      <dgm:t>
        <a:bodyPr/>
        <a:lstStyle/>
        <a:p>
          <a:pPr algn="ctr"/>
          <a:endParaRPr lang="nl-NL"/>
        </a:p>
      </dgm:t>
    </dgm:pt>
    <dgm:pt modelId="{127A49F7-DB8F-460E-A820-7C3DD289E7A3}">
      <dgm:prSet/>
      <dgm:spPr/>
      <dgm:t>
        <a:bodyPr/>
        <a:lstStyle/>
        <a:p>
          <a:pPr algn="ctr" rtl="0"/>
          <a:r>
            <a:rPr lang="nl-NL" smtClean="0"/>
            <a:t>Poortader</a:t>
          </a:r>
          <a:endParaRPr lang="nl-NL"/>
        </a:p>
      </dgm:t>
    </dgm:pt>
    <dgm:pt modelId="{3ABCAE89-0441-4EFB-9B70-5A3E07D9D10E}" type="parTrans" cxnId="{6A814108-CE28-4539-B68D-BD4C287C6A0F}">
      <dgm:prSet/>
      <dgm:spPr/>
      <dgm:t>
        <a:bodyPr/>
        <a:lstStyle/>
        <a:p>
          <a:pPr algn="ctr"/>
          <a:endParaRPr lang="nl-NL"/>
        </a:p>
      </dgm:t>
    </dgm:pt>
    <dgm:pt modelId="{FDF313AA-440A-4EB5-B232-9B4226E95462}" type="sibTrans" cxnId="{6A814108-CE28-4539-B68D-BD4C287C6A0F}">
      <dgm:prSet/>
      <dgm:spPr/>
      <dgm:t>
        <a:bodyPr/>
        <a:lstStyle/>
        <a:p>
          <a:pPr algn="ctr"/>
          <a:endParaRPr lang="nl-NL"/>
        </a:p>
      </dgm:t>
    </dgm:pt>
    <dgm:pt modelId="{7CEAACDB-240E-4822-AA62-E9AC13D168B3}" type="pres">
      <dgm:prSet presAssocID="{42A96207-6937-4CB3-B455-B155D6ABD685}" presName="linear" presStyleCnt="0">
        <dgm:presLayoutVars>
          <dgm:animLvl val="lvl"/>
          <dgm:resizeHandles val="exact"/>
        </dgm:presLayoutVars>
      </dgm:prSet>
      <dgm:spPr/>
    </dgm:pt>
    <dgm:pt modelId="{0E01B68E-C12F-4730-B854-569F305F0FAF}" type="pres">
      <dgm:prSet presAssocID="{6EA70F76-8CBF-4715-BF43-BEA9F905034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6039DA5-BA7E-401C-971E-76C564101657}" type="pres">
      <dgm:prSet presAssocID="{964BCA0F-AC99-4AEE-B3B6-29A1380677F7}" presName="spacer" presStyleCnt="0"/>
      <dgm:spPr/>
    </dgm:pt>
    <dgm:pt modelId="{E0E49016-4385-4BF8-8CDE-67527DA47B0E}" type="pres">
      <dgm:prSet presAssocID="{7F92E912-99F2-4186-832F-02F6FA05F71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E4982C6-24B9-4ADE-9055-CFBDEEAD02B3}" type="pres">
      <dgm:prSet presAssocID="{ACB67B51-36E1-4802-8870-957EB56D70EF}" presName="spacer" presStyleCnt="0"/>
      <dgm:spPr/>
    </dgm:pt>
    <dgm:pt modelId="{6C3B465D-4E4D-4465-A81B-FA2F7FEB87D2}" type="pres">
      <dgm:prSet presAssocID="{19C1FF34-C3D2-4C76-AE97-EB712D9EE81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0A196A2-82A9-4CF9-8CED-8A9EC9979441}" type="pres">
      <dgm:prSet presAssocID="{72CC9A93-55B3-4FFC-8463-F096F39C9C44}" presName="spacer" presStyleCnt="0"/>
      <dgm:spPr/>
    </dgm:pt>
    <dgm:pt modelId="{BFA9427B-607F-4C78-978C-784C81BC1311}" type="pres">
      <dgm:prSet presAssocID="{409E7701-4542-4B36-B170-24ED3519DED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BD36BFD-A659-478B-B2DA-0C4BE4A999F0}" type="pres">
      <dgm:prSet presAssocID="{77BAACDF-310A-4EB7-AAED-FE5C6B1C5D67}" presName="spacer" presStyleCnt="0"/>
      <dgm:spPr/>
    </dgm:pt>
    <dgm:pt modelId="{84F250B1-569A-4645-9B22-38CB0F4FE0FD}" type="pres">
      <dgm:prSet presAssocID="{127A49F7-DB8F-460E-A820-7C3DD289E7A3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D1AA2A4A-F793-421E-BD60-85CFD87CFD8D}" type="presOf" srcId="{19C1FF34-C3D2-4C76-AE97-EB712D9EE818}" destId="{6C3B465D-4E4D-4465-A81B-FA2F7FEB87D2}" srcOrd="0" destOrd="0" presId="urn:microsoft.com/office/officeart/2005/8/layout/vList2"/>
    <dgm:cxn modelId="{DB89E3CC-2973-4652-BC5C-726120F0E561}" srcId="{42A96207-6937-4CB3-B455-B155D6ABD685}" destId="{19C1FF34-C3D2-4C76-AE97-EB712D9EE818}" srcOrd="2" destOrd="0" parTransId="{B1A503BF-6F3C-4ED3-9697-143DC7669CD6}" sibTransId="{72CC9A93-55B3-4FFC-8463-F096F39C9C44}"/>
    <dgm:cxn modelId="{B8B42563-1D66-4DAC-9ABE-3B073EE61A23}" type="presOf" srcId="{42A96207-6937-4CB3-B455-B155D6ABD685}" destId="{7CEAACDB-240E-4822-AA62-E9AC13D168B3}" srcOrd="0" destOrd="0" presId="urn:microsoft.com/office/officeart/2005/8/layout/vList2"/>
    <dgm:cxn modelId="{D5525EE2-4B07-46BF-9CB3-8E724A148CF8}" type="presOf" srcId="{127A49F7-DB8F-460E-A820-7C3DD289E7A3}" destId="{84F250B1-569A-4645-9B22-38CB0F4FE0FD}" srcOrd="0" destOrd="0" presId="urn:microsoft.com/office/officeart/2005/8/layout/vList2"/>
    <dgm:cxn modelId="{314C39A7-836D-40D1-8EBF-E864AC082266}" srcId="{42A96207-6937-4CB3-B455-B155D6ABD685}" destId="{409E7701-4542-4B36-B170-24ED3519DED3}" srcOrd="3" destOrd="0" parTransId="{44D6DD2E-B15A-4327-BE26-7D3AEF5E6D6C}" sibTransId="{77BAACDF-310A-4EB7-AAED-FE5C6B1C5D67}"/>
    <dgm:cxn modelId="{5B32DA92-1D08-4D79-9C61-87CE984E5394}" type="presOf" srcId="{6EA70F76-8CBF-4715-BF43-BEA9F905034E}" destId="{0E01B68E-C12F-4730-B854-569F305F0FAF}" srcOrd="0" destOrd="0" presId="urn:microsoft.com/office/officeart/2005/8/layout/vList2"/>
    <dgm:cxn modelId="{5EA8648E-1129-4926-9E4F-9FB31D208F0F}" srcId="{42A96207-6937-4CB3-B455-B155D6ABD685}" destId="{7F92E912-99F2-4186-832F-02F6FA05F71D}" srcOrd="1" destOrd="0" parTransId="{A26DD122-0D77-481B-9E53-582C7669D31F}" sibTransId="{ACB67B51-36E1-4802-8870-957EB56D70EF}"/>
    <dgm:cxn modelId="{6A814108-CE28-4539-B68D-BD4C287C6A0F}" srcId="{42A96207-6937-4CB3-B455-B155D6ABD685}" destId="{127A49F7-DB8F-460E-A820-7C3DD289E7A3}" srcOrd="4" destOrd="0" parTransId="{3ABCAE89-0441-4EFB-9B70-5A3E07D9D10E}" sibTransId="{FDF313AA-440A-4EB5-B232-9B4226E95462}"/>
    <dgm:cxn modelId="{297E6059-9E28-41A9-85D9-7A31194AE7CC}" srcId="{42A96207-6937-4CB3-B455-B155D6ABD685}" destId="{6EA70F76-8CBF-4715-BF43-BEA9F905034E}" srcOrd="0" destOrd="0" parTransId="{64249D62-C6C7-401B-9465-D23E67733AB1}" sibTransId="{964BCA0F-AC99-4AEE-B3B6-29A1380677F7}"/>
    <dgm:cxn modelId="{BE226447-1CE3-480C-A5CB-17CED89E8077}" type="presOf" srcId="{7F92E912-99F2-4186-832F-02F6FA05F71D}" destId="{E0E49016-4385-4BF8-8CDE-67527DA47B0E}" srcOrd="0" destOrd="0" presId="urn:microsoft.com/office/officeart/2005/8/layout/vList2"/>
    <dgm:cxn modelId="{BF41525B-442C-4F72-B527-A215AF0FFE14}" type="presOf" srcId="{409E7701-4542-4B36-B170-24ED3519DED3}" destId="{BFA9427B-607F-4C78-978C-784C81BC1311}" srcOrd="0" destOrd="0" presId="urn:microsoft.com/office/officeart/2005/8/layout/vList2"/>
    <dgm:cxn modelId="{56FF1977-F246-418C-82B6-D7DF33CB568D}" type="presParOf" srcId="{7CEAACDB-240E-4822-AA62-E9AC13D168B3}" destId="{0E01B68E-C12F-4730-B854-569F305F0FAF}" srcOrd="0" destOrd="0" presId="urn:microsoft.com/office/officeart/2005/8/layout/vList2"/>
    <dgm:cxn modelId="{B84D7387-99C7-4E15-8B05-B323FE96D6C0}" type="presParOf" srcId="{7CEAACDB-240E-4822-AA62-E9AC13D168B3}" destId="{E6039DA5-BA7E-401C-971E-76C564101657}" srcOrd="1" destOrd="0" presId="urn:microsoft.com/office/officeart/2005/8/layout/vList2"/>
    <dgm:cxn modelId="{C15D06DB-1DB9-4A7B-B701-D7AA78CAF4C0}" type="presParOf" srcId="{7CEAACDB-240E-4822-AA62-E9AC13D168B3}" destId="{E0E49016-4385-4BF8-8CDE-67527DA47B0E}" srcOrd="2" destOrd="0" presId="urn:microsoft.com/office/officeart/2005/8/layout/vList2"/>
    <dgm:cxn modelId="{34D14D78-FE5D-48F0-AED7-A061D6FAA31B}" type="presParOf" srcId="{7CEAACDB-240E-4822-AA62-E9AC13D168B3}" destId="{8E4982C6-24B9-4ADE-9055-CFBDEEAD02B3}" srcOrd="3" destOrd="0" presId="urn:microsoft.com/office/officeart/2005/8/layout/vList2"/>
    <dgm:cxn modelId="{092AF973-8656-4932-8FE8-28E33DAB9478}" type="presParOf" srcId="{7CEAACDB-240E-4822-AA62-E9AC13D168B3}" destId="{6C3B465D-4E4D-4465-A81B-FA2F7FEB87D2}" srcOrd="4" destOrd="0" presId="urn:microsoft.com/office/officeart/2005/8/layout/vList2"/>
    <dgm:cxn modelId="{4EE3AB25-3630-402F-B8AB-4DCC711C4F37}" type="presParOf" srcId="{7CEAACDB-240E-4822-AA62-E9AC13D168B3}" destId="{40A196A2-82A9-4CF9-8CED-8A9EC9979441}" srcOrd="5" destOrd="0" presId="urn:microsoft.com/office/officeart/2005/8/layout/vList2"/>
    <dgm:cxn modelId="{94726765-C113-48B5-94B3-9BD4E69C61F7}" type="presParOf" srcId="{7CEAACDB-240E-4822-AA62-E9AC13D168B3}" destId="{BFA9427B-607F-4C78-978C-784C81BC1311}" srcOrd="6" destOrd="0" presId="urn:microsoft.com/office/officeart/2005/8/layout/vList2"/>
    <dgm:cxn modelId="{CBDC774F-FE43-4DBB-A0BA-A6B321D541A7}" type="presParOf" srcId="{7CEAACDB-240E-4822-AA62-E9AC13D168B3}" destId="{8BD36BFD-A659-478B-B2DA-0C4BE4A999F0}" srcOrd="7" destOrd="0" presId="urn:microsoft.com/office/officeart/2005/8/layout/vList2"/>
    <dgm:cxn modelId="{199C9DE3-E49A-4CF6-8CD3-184C71C2736C}" type="presParOf" srcId="{7CEAACDB-240E-4822-AA62-E9AC13D168B3}" destId="{84F250B1-569A-4645-9B22-38CB0F4FE0F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B1B29B-CEDE-4142-A92B-BBF5707C9EE2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2CECE72E-65B3-4971-AF68-F89CBC38F082}">
      <dgm:prSet/>
      <dgm:spPr/>
      <dgm:t>
        <a:bodyPr/>
        <a:lstStyle/>
        <a:p>
          <a:pPr rtl="0"/>
          <a:r>
            <a:rPr lang="nl-NL" dirty="0" smtClean="0"/>
            <a:t>Aders, slagaders en haarvaten</a:t>
          </a:r>
          <a:endParaRPr lang="nl-NL" dirty="0"/>
        </a:p>
      </dgm:t>
    </dgm:pt>
    <dgm:pt modelId="{C883DEE0-02F0-4021-8B29-4342BF79EFEB}" type="parTrans" cxnId="{7890BFC2-F8C1-45AB-87FF-EFB179C502AC}">
      <dgm:prSet/>
      <dgm:spPr/>
      <dgm:t>
        <a:bodyPr/>
        <a:lstStyle/>
        <a:p>
          <a:endParaRPr lang="nl-NL"/>
        </a:p>
      </dgm:t>
    </dgm:pt>
    <dgm:pt modelId="{B3C3743E-C319-466A-A55D-59E225F2FF2C}" type="sibTrans" cxnId="{7890BFC2-F8C1-45AB-87FF-EFB179C502AC}">
      <dgm:prSet/>
      <dgm:spPr/>
      <dgm:t>
        <a:bodyPr/>
        <a:lstStyle/>
        <a:p>
          <a:endParaRPr lang="nl-NL"/>
        </a:p>
      </dgm:t>
    </dgm:pt>
    <dgm:pt modelId="{8062A21A-B3E7-4191-BDD8-1A0F40E7D1B6}" type="pres">
      <dgm:prSet presAssocID="{DBB1B29B-CEDE-4142-A92B-BBF5707C9EE2}" presName="linear" presStyleCnt="0">
        <dgm:presLayoutVars>
          <dgm:animLvl val="lvl"/>
          <dgm:resizeHandles val="exact"/>
        </dgm:presLayoutVars>
      </dgm:prSet>
      <dgm:spPr/>
    </dgm:pt>
    <dgm:pt modelId="{A96808D9-633A-44D0-BE27-7452FD579661}" type="pres">
      <dgm:prSet presAssocID="{2CECE72E-65B3-4971-AF68-F89CBC38F082}" presName="parentText" presStyleLbl="node1" presStyleIdx="0" presStyleCnt="1" custAng="20290897" custScaleY="118688" custLinFactY="100000" custLinFactNeighborX="-2256" custLinFactNeighborY="100528">
        <dgm:presLayoutVars>
          <dgm:chMax val="0"/>
          <dgm:bulletEnabled val="1"/>
        </dgm:presLayoutVars>
      </dgm:prSet>
      <dgm:spPr/>
    </dgm:pt>
  </dgm:ptLst>
  <dgm:cxnLst>
    <dgm:cxn modelId="{7890BFC2-F8C1-45AB-87FF-EFB179C502AC}" srcId="{DBB1B29B-CEDE-4142-A92B-BBF5707C9EE2}" destId="{2CECE72E-65B3-4971-AF68-F89CBC38F082}" srcOrd="0" destOrd="0" parTransId="{C883DEE0-02F0-4021-8B29-4342BF79EFEB}" sibTransId="{B3C3743E-C319-466A-A55D-59E225F2FF2C}"/>
    <dgm:cxn modelId="{BF16F910-816A-497E-AD4A-5E634DE42B3E}" type="presOf" srcId="{DBB1B29B-CEDE-4142-A92B-BBF5707C9EE2}" destId="{8062A21A-B3E7-4191-BDD8-1A0F40E7D1B6}" srcOrd="0" destOrd="0" presId="urn:microsoft.com/office/officeart/2005/8/layout/vList2"/>
    <dgm:cxn modelId="{7D822685-17F0-4EF7-8131-43A7948844FA}" type="presOf" srcId="{2CECE72E-65B3-4971-AF68-F89CBC38F082}" destId="{A96808D9-633A-44D0-BE27-7452FD579661}" srcOrd="0" destOrd="0" presId="urn:microsoft.com/office/officeart/2005/8/layout/vList2"/>
    <dgm:cxn modelId="{A3C7EA77-181B-4CBC-8AEA-1099BEE76660}" type="presParOf" srcId="{8062A21A-B3E7-4191-BDD8-1A0F40E7D1B6}" destId="{A96808D9-633A-44D0-BE27-7452FD57966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96AE3B-1F5A-4AFB-AFEC-8C2E6CAE15D6}" type="doc">
      <dgm:prSet loTypeId="urn:microsoft.com/office/officeart/2005/8/layout/vList2" loCatId="list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nl-NL"/>
        </a:p>
      </dgm:t>
    </dgm:pt>
    <dgm:pt modelId="{66AC6E74-8B3A-492F-A1BB-38B9F79A5095}">
      <dgm:prSet/>
      <dgm:spPr/>
      <dgm:t>
        <a:bodyPr/>
        <a:lstStyle/>
        <a:p>
          <a:pPr algn="ctr" rtl="0"/>
          <a:r>
            <a:rPr lang="nl-NL" dirty="0" smtClean="0"/>
            <a:t>Slagaders</a:t>
          </a:r>
          <a:endParaRPr lang="nl-NL" dirty="0"/>
        </a:p>
      </dgm:t>
    </dgm:pt>
    <dgm:pt modelId="{E77F203F-E358-4C8F-B2D0-AEAE39BB59F2}" type="parTrans" cxnId="{970DF1CB-C329-43C3-8BC4-2FB7DE396133}">
      <dgm:prSet/>
      <dgm:spPr/>
      <dgm:t>
        <a:bodyPr/>
        <a:lstStyle/>
        <a:p>
          <a:endParaRPr lang="nl-NL"/>
        </a:p>
      </dgm:t>
    </dgm:pt>
    <dgm:pt modelId="{22F473CD-99EE-4E29-973F-E06A17C8B53C}" type="sibTrans" cxnId="{970DF1CB-C329-43C3-8BC4-2FB7DE396133}">
      <dgm:prSet/>
      <dgm:spPr/>
      <dgm:t>
        <a:bodyPr/>
        <a:lstStyle/>
        <a:p>
          <a:endParaRPr lang="nl-NL"/>
        </a:p>
      </dgm:t>
    </dgm:pt>
    <dgm:pt modelId="{EB5DD764-207C-43B1-AE0B-AD698E1336F3}" type="pres">
      <dgm:prSet presAssocID="{D896AE3B-1F5A-4AFB-AFEC-8C2E6CAE15D6}" presName="linear" presStyleCnt="0">
        <dgm:presLayoutVars>
          <dgm:animLvl val="lvl"/>
          <dgm:resizeHandles val="exact"/>
        </dgm:presLayoutVars>
      </dgm:prSet>
      <dgm:spPr/>
    </dgm:pt>
    <dgm:pt modelId="{66939A59-53EF-476C-BD88-C7BFC3041173}" type="pres">
      <dgm:prSet presAssocID="{66AC6E74-8B3A-492F-A1BB-38B9F79A5095}" presName="parentText" presStyleLbl="node1" presStyleIdx="0" presStyleCnt="1" custScaleX="100000">
        <dgm:presLayoutVars>
          <dgm:chMax val="0"/>
          <dgm:bulletEnabled val="1"/>
        </dgm:presLayoutVars>
      </dgm:prSet>
      <dgm:spPr/>
    </dgm:pt>
  </dgm:ptLst>
  <dgm:cxnLst>
    <dgm:cxn modelId="{970DF1CB-C329-43C3-8BC4-2FB7DE396133}" srcId="{D896AE3B-1F5A-4AFB-AFEC-8C2E6CAE15D6}" destId="{66AC6E74-8B3A-492F-A1BB-38B9F79A5095}" srcOrd="0" destOrd="0" parTransId="{E77F203F-E358-4C8F-B2D0-AEAE39BB59F2}" sibTransId="{22F473CD-99EE-4E29-973F-E06A17C8B53C}"/>
    <dgm:cxn modelId="{FA4E8D82-8A3F-41AB-91DB-DCE0A9937E7D}" type="presOf" srcId="{66AC6E74-8B3A-492F-A1BB-38B9F79A5095}" destId="{66939A59-53EF-476C-BD88-C7BFC3041173}" srcOrd="0" destOrd="0" presId="urn:microsoft.com/office/officeart/2005/8/layout/vList2"/>
    <dgm:cxn modelId="{262B83EC-3564-408D-BDA8-1268C5232B0C}" type="presOf" srcId="{D896AE3B-1F5A-4AFB-AFEC-8C2E6CAE15D6}" destId="{EB5DD764-207C-43B1-AE0B-AD698E1336F3}" srcOrd="0" destOrd="0" presId="urn:microsoft.com/office/officeart/2005/8/layout/vList2"/>
    <dgm:cxn modelId="{2EE687FD-D8DD-489B-A801-453FF33CE07D}" type="presParOf" srcId="{EB5DD764-207C-43B1-AE0B-AD698E1336F3}" destId="{66939A59-53EF-476C-BD88-C7BFC304117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635B3F-1661-43AF-9489-1354E67130DC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FA15C2F1-7754-4DC6-BD33-9A42655E507D}">
      <dgm:prSet custT="1"/>
      <dgm:spPr/>
      <dgm:t>
        <a:bodyPr/>
        <a:lstStyle/>
        <a:p>
          <a:pPr algn="ctr" rtl="0"/>
          <a:r>
            <a:rPr lang="nl-NL" sz="2400" smtClean="0"/>
            <a:t>Gaan van het hart af</a:t>
          </a:r>
          <a:endParaRPr lang="nl-NL" sz="2400"/>
        </a:p>
      </dgm:t>
    </dgm:pt>
    <dgm:pt modelId="{98744F3B-813B-4D32-B55D-7D9DC275E568}" type="parTrans" cxnId="{727E4DAF-D3A1-4B28-946D-AA5883582903}">
      <dgm:prSet/>
      <dgm:spPr/>
      <dgm:t>
        <a:bodyPr/>
        <a:lstStyle/>
        <a:p>
          <a:pPr algn="ctr"/>
          <a:endParaRPr lang="nl-NL" sz="2400"/>
        </a:p>
      </dgm:t>
    </dgm:pt>
    <dgm:pt modelId="{01366692-13A3-463D-8D12-D0A45629E090}" type="sibTrans" cxnId="{727E4DAF-D3A1-4B28-946D-AA5883582903}">
      <dgm:prSet/>
      <dgm:spPr/>
      <dgm:t>
        <a:bodyPr/>
        <a:lstStyle/>
        <a:p>
          <a:pPr algn="ctr"/>
          <a:endParaRPr lang="nl-NL" sz="2400"/>
        </a:p>
      </dgm:t>
    </dgm:pt>
    <dgm:pt modelId="{8C3166DC-4ADD-418D-AA90-A45129C02688}">
      <dgm:prSet custT="1"/>
      <dgm:spPr/>
      <dgm:t>
        <a:bodyPr/>
        <a:lstStyle/>
        <a:p>
          <a:pPr algn="ctr" rtl="0"/>
          <a:r>
            <a:rPr lang="nl-NL" sz="2400" smtClean="0"/>
            <a:t>Naar de organen toe</a:t>
          </a:r>
          <a:endParaRPr lang="nl-NL" sz="2400"/>
        </a:p>
      </dgm:t>
    </dgm:pt>
    <dgm:pt modelId="{A3914DF6-837C-48EA-8CE5-16B015218BC5}" type="parTrans" cxnId="{465F340F-88AC-4392-A5D9-ECF33FCB94E0}">
      <dgm:prSet/>
      <dgm:spPr/>
      <dgm:t>
        <a:bodyPr/>
        <a:lstStyle/>
        <a:p>
          <a:pPr algn="ctr"/>
          <a:endParaRPr lang="nl-NL" sz="2400"/>
        </a:p>
      </dgm:t>
    </dgm:pt>
    <dgm:pt modelId="{879B42F0-5616-487D-8BD0-2BAE5B79C949}" type="sibTrans" cxnId="{465F340F-88AC-4392-A5D9-ECF33FCB94E0}">
      <dgm:prSet/>
      <dgm:spPr/>
      <dgm:t>
        <a:bodyPr/>
        <a:lstStyle/>
        <a:p>
          <a:pPr algn="ctr"/>
          <a:endParaRPr lang="nl-NL" sz="2400"/>
        </a:p>
      </dgm:t>
    </dgm:pt>
    <dgm:pt modelId="{189BC78F-E595-4E0E-AFAB-B0461C88FA9F}">
      <dgm:prSet custT="1"/>
      <dgm:spPr/>
      <dgm:t>
        <a:bodyPr/>
        <a:lstStyle/>
        <a:p>
          <a:pPr algn="ctr" rtl="0"/>
          <a:r>
            <a:rPr lang="nl-NL" sz="2400" dirty="0" smtClean="0"/>
            <a:t>Dikke elastische wand</a:t>
          </a:r>
          <a:endParaRPr lang="nl-NL" sz="2400" dirty="0"/>
        </a:p>
      </dgm:t>
    </dgm:pt>
    <dgm:pt modelId="{727C7F35-96C2-4458-B783-6D4208081615}" type="parTrans" cxnId="{BCBC7A4E-7E95-4CE4-ABDA-CFDB64A1D361}">
      <dgm:prSet/>
      <dgm:spPr/>
      <dgm:t>
        <a:bodyPr/>
        <a:lstStyle/>
        <a:p>
          <a:pPr algn="ctr"/>
          <a:endParaRPr lang="nl-NL" sz="2400"/>
        </a:p>
      </dgm:t>
    </dgm:pt>
    <dgm:pt modelId="{1F39A421-95B3-46E0-836B-2ADE0FF94B41}" type="sibTrans" cxnId="{BCBC7A4E-7E95-4CE4-ABDA-CFDB64A1D361}">
      <dgm:prSet/>
      <dgm:spPr/>
      <dgm:t>
        <a:bodyPr/>
        <a:lstStyle/>
        <a:p>
          <a:pPr algn="ctr"/>
          <a:endParaRPr lang="nl-NL" sz="2400"/>
        </a:p>
      </dgm:t>
    </dgm:pt>
    <dgm:pt modelId="{0DC6439C-C478-4F1C-BE81-E196D8CB3F5E}">
      <dgm:prSet custT="1"/>
      <dgm:spPr/>
      <dgm:t>
        <a:bodyPr/>
        <a:lstStyle/>
        <a:p>
          <a:pPr algn="ctr" rtl="0"/>
          <a:r>
            <a:rPr lang="nl-NL" sz="2400" dirty="0" smtClean="0"/>
            <a:t>Hoge bloeddruk</a:t>
          </a:r>
          <a:endParaRPr lang="nl-NL" sz="2400" dirty="0"/>
        </a:p>
      </dgm:t>
    </dgm:pt>
    <dgm:pt modelId="{EABDA18B-6B7D-495A-9845-474F84009ACE}" type="parTrans" cxnId="{C1BD21BF-67B0-426B-8C6E-182CB2165511}">
      <dgm:prSet/>
      <dgm:spPr/>
      <dgm:t>
        <a:bodyPr/>
        <a:lstStyle/>
        <a:p>
          <a:pPr algn="ctr"/>
          <a:endParaRPr lang="nl-NL" sz="2400"/>
        </a:p>
      </dgm:t>
    </dgm:pt>
    <dgm:pt modelId="{89E7E6A1-C3E8-4B6F-BAF0-EF22A8042B3B}" type="sibTrans" cxnId="{C1BD21BF-67B0-426B-8C6E-182CB2165511}">
      <dgm:prSet/>
      <dgm:spPr/>
      <dgm:t>
        <a:bodyPr/>
        <a:lstStyle/>
        <a:p>
          <a:pPr algn="ctr"/>
          <a:endParaRPr lang="nl-NL" sz="2400"/>
        </a:p>
      </dgm:t>
    </dgm:pt>
    <dgm:pt modelId="{28FE27BC-8069-460A-AC86-4F5B57D1DC9A}">
      <dgm:prSet custT="1"/>
      <dgm:spPr/>
      <dgm:t>
        <a:bodyPr/>
        <a:lstStyle/>
        <a:p>
          <a:pPr algn="ctr" rtl="0"/>
          <a:r>
            <a:rPr lang="nl-NL" sz="2400" smtClean="0"/>
            <a:t>Eindigt bij het orgaan</a:t>
          </a:r>
          <a:endParaRPr lang="nl-NL" sz="2400"/>
        </a:p>
      </dgm:t>
    </dgm:pt>
    <dgm:pt modelId="{B0AB05E2-23EE-4F88-87D7-6BDD4D4A231D}" type="parTrans" cxnId="{27CB07CC-B778-4A63-992B-6C412BFCAEBD}">
      <dgm:prSet/>
      <dgm:spPr/>
      <dgm:t>
        <a:bodyPr/>
        <a:lstStyle/>
        <a:p>
          <a:pPr algn="ctr"/>
          <a:endParaRPr lang="nl-NL" sz="2400"/>
        </a:p>
      </dgm:t>
    </dgm:pt>
    <dgm:pt modelId="{4026617B-CFE4-419B-A59A-7C218FF40431}" type="sibTrans" cxnId="{27CB07CC-B778-4A63-992B-6C412BFCAEBD}">
      <dgm:prSet/>
      <dgm:spPr/>
      <dgm:t>
        <a:bodyPr/>
        <a:lstStyle/>
        <a:p>
          <a:pPr algn="ctr"/>
          <a:endParaRPr lang="nl-NL" sz="2400"/>
        </a:p>
      </dgm:t>
    </dgm:pt>
    <dgm:pt modelId="{9EFDD760-59E6-483C-A054-43795FD23C6D}">
      <dgm:prSet custT="1"/>
      <dgm:spPr/>
      <dgm:t>
        <a:bodyPr/>
        <a:lstStyle/>
        <a:p>
          <a:pPr algn="ctr" rtl="0"/>
          <a:r>
            <a:rPr lang="nl-NL" sz="2400" smtClean="0"/>
            <a:t>Meestal zuurstofrijk</a:t>
          </a:r>
          <a:endParaRPr lang="nl-NL" sz="2400"/>
        </a:p>
      </dgm:t>
    </dgm:pt>
    <dgm:pt modelId="{54BDAE3C-D8EF-435C-BD67-A6499B6B8E3A}" type="parTrans" cxnId="{FCC728F3-44D6-4E0E-BDF2-49B0F6E94441}">
      <dgm:prSet/>
      <dgm:spPr/>
      <dgm:t>
        <a:bodyPr/>
        <a:lstStyle/>
        <a:p>
          <a:pPr algn="ctr"/>
          <a:endParaRPr lang="nl-NL" sz="2400"/>
        </a:p>
      </dgm:t>
    </dgm:pt>
    <dgm:pt modelId="{53AA1F5B-9781-436C-AD87-09B27143675F}" type="sibTrans" cxnId="{FCC728F3-44D6-4E0E-BDF2-49B0F6E94441}">
      <dgm:prSet/>
      <dgm:spPr/>
      <dgm:t>
        <a:bodyPr/>
        <a:lstStyle/>
        <a:p>
          <a:pPr algn="ctr"/>
          <a:endParaRPr lang="nl-NL" sz="2400"/>
        </a:p>
      </dgm:t>
    </dgm:pt>
    <dgm:pt modelId="{4251FDEA-3598-477F-B29E-AB6AD2F746B5}">
      <dgm:prSet custT="1"/>
      <dgm:spPr/>
      <dgm:t>
        <a:bodyPr/>
        <a:lstStyle/>
        <a:p>
          <a:pPr algn="ctr" rtl="0"/>
          <a:r>
            <a:rPr lang="nl-NL" sz="2400" smtClean="0"/>
            <a:t>Uitzondering?</a:t>
          </a:r>
          <a:endParaRPr lang="nl-NL" sz="2400"/>
        </a:p>
      </dgm:t>
    </dgm:pt>
    <dgm:pt modelId="{710BA655-F247-4CAE-85C2-75F3FC44892D}" type="parTrans" cxnId="{1B10969C-1B5F-4743-9877-45944C303C7C}">
      <dgm:prSet/>
      <dgm:spPr/>
      <dgm:t>
        <a:bodyPr/>
        <a:lstStyle/>
        <a:p>
          <a:pPr algn="ctr"/>
          <a:endParaRPr lang="nl-NL" sz="2400"/>
        </a:p>
      </dgm:t>
    </dgm:pt>
    <dgm:pt modelId="{10F0E828-24A5-4247-952B-881CD6ABBF59}" type="sibTrans" cxnId="{1B10969C-1B5F-4743-9877-45944C303C7C}">
      <dgm:prSet/>
      <dgm:spPr/>
      <dgm:t>
        <a:bodyPr/>
        <a:lstStyle/>
        <a:p>
          <a:pPr algn="ctr"/>
          <a:endParaRPr lang="nl-NL" sz="2400"/>
        </a:p>
      </dgm:t>
    </dgm:pt>
    <dgm:pt modelId="{BDFE2A07-D835-44C8-95BF-5FE99E65FBBE}">
      <dgm:prSet custT="1"/>
      <dgm:spPr/>
      <dgm:t>
        <a:bodyPr/>
        <a:lstStyle/>
        <a:p>
          <a:pPr algn="ctr" rtl="0"/>
          <a:r>
            <a:rPr lang="nl-NL" sz="2400" dirty="0" smtClean="0"/>
            <a:t>Vaak diep in het lichaam</a:t>
          </a:r>
          <a:endParaRPr lang="nl-NL" sz="2400" dirty="0"/>
        </a:p>
      </dgm:t>
    </dgm:pt>
    <dgm:pt modelId="{72BD496F-9FAA-4B32-A142-19A905AD814C}" type="parTrans" cxnId="{75A61C51-A9EC-4075-B72A-3AB192D2A879}">
      <dgm:prSet/>
      <dgm:spPr/>
      <dgm:t>
        <a:bodyPr/>
        <a:lstStyle/>
        <a:p>
          <a:endParaRPr lang="nl-NL" sz="2400"/>
        </a:p>
      </dgm:t>
    </dgm:pt>
    <dgm:pt modelId="{16B35060-FED1-4EAD-B84A-BFFFA76EDC13}" type="sibTrans" cxnId="{75A61C51-A9EC-4075-B72A-3AB192D2A879}">
      <dgm:prSet/>
      <dgm:spPr/>
      <dgm:t>
        <a:bodyPr/>
        <a:lstStyle/>
        <a:p>
          <a:endParaRPr lang="nl-NL" sz="2400"/>
        </a:p>
      </dgm:t>
    </dgm:pt>
    <dgm:pt modelId="{DA2DE8F5-8DF4-4615-AD5C-DAFD12196CFF}" type="pres">
      <dgm:prSet presAssocID="{E2635B3F-1661-43AF-9489-1354E67130DC}" presName="linear" presStyleCnt="0">
        <dgm:presLayoutVars>
          <dgm:animLvl val="lvl"/>
          <dgm:resizeHandles val="exact"/>
        </dgm:presLayoutVars>
      </dgm:prSet>
      <dgm:spPr/>
    </dgm:pt>
    <dgm:pt modelId="{13998114-7746-4585-BB1D-E64EEC5D00A7}" type="pres">
      <dgm:prSet presAssocID="{FA15C2F1-7754-4DC6-BD33-9A42655E507D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DC486C9D-4665-47B5-BD4F-D39440F5BB97}" type="pres">
      <dgm:prSet presAssocID="{01366692-13A3-463D-8D12-D0A45629E090}" presName="spacer" presStyleCnt="0"/>
      <dgm:spPr/>
    </dgm:pt>
    <dgm:pt modelId="{7231F155-3FD2-4BB2-AD03-FBD444710FA6}" type="pres">
      <dgm:prSet presAssocID="{8C3166DC-4ADD-418D-AA90-A45129C02688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3FFF08DB-7A2F-411E-852C-C565E5F56BF1}" type="pres">
      <dgm:prSet presAssocID="{879B42F0-5616-487D-8BD0-2BAE5B79C949}" presName="spacer" presStyleCnt="0"/>
      <dgm:spPr/>
    </dgm:pt>
    <dgm:pt modelId="{BB3A31D0-FCE7-49F2-BC1A-524554DE9BEE}" type="pres">
      <dgm:prSet presAssocID="{189BC78F-E595-4E0E-AFAB-B0461C88FA9F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94A2D6BE-D4AF-4D3A-98B3-7E48B3DFADF3}" type="pres">
      <dgm:prSet presAssocID="{1F39A421-95B3-46E0-836B-2ADE0FF94B41}" presName="spacer" presStyleCnt="0"/>
      <dgm:spPr/>
    </dgm:pt>
    <dgm:pt modelId="{5EE3A245-6D31-4A61-8947-E389444BE2C9}" type="pres">
      <dgm:prSet presAssocID="{0DC6439C-C478-4F1C-BE81-E196D8CB3F5E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CE4C74C9-D66A-4B3A-ABAD-400F4BF00D8D}" type="pres">
      <dgm:prSet presAssocID="{89E7E6A1-C3E8-4B6F-BAF0-EF22A8042B3B}" presName="spacer" presStyleCnt="0"/>
      <dgm:spPr/>
    </dgm:pt>
    <dgm:pt modelId="{F468F21D-D80D-4200-B715-221A31FD8537}" type="pres">
      <dgm:prSet presAssocID="{BDFE2A07-D835-44C8-95BF-5FE99E65FBBE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0291B2A0-6869-4AAE-85BD-A4EFB47E7B63}" type="pres">
      <dgm:prSet presAssocID="{16B35060-FED1-4EAD-B84A-BFFFA76EDC13}" presName="spacer" presStyleCnt="0"/>
      <dgm:spPr/>
    </dgm:pt>
    <dgm:pt modelId="{0CA60326-DCBA-49FB-B31A-A126701A3948}" type="pres">
      <dgm:prSet presAssocID="{28FE27BC-8069-460A-AC86-4F5B57D1DC9A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165EFB00-65A6-4FAA-8DA4-4256A4519248}" type="pres">
      <dgm:prSet presAssocID="{4026617B-CFE4-419B-A59A-7C218FF40431}" presName="spacer" presStyleCnt="0"/>
      <dgm:spPr/>
    </dgm:pt>
    <dgm:pt modelId="{F1629B93-D95F-41C5-9E1C-A16E62BA6AE8}" type="pres">
      <dgm:prSet presAssocID="{9EFDD760-59E6-483C-A054-43795FD23C6D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CA438F71-02BE-4DA1-8DF7-8AB084A7C07E}" type="pres">
      <dgm:prSet presAssocID="{53AA1F5B-9781-436C-AD87-09B27143675F}" presName="spacer" presStyleCnt="0"/>
      <dgm:spPr/>
    </dgm:pt>
    <dgm:pt modelId="{796D5245-082C-485E-95E1-B47DEEF943FB}" type="pres">
      <dgm:prSet presAssocID="{4251FDEA-3598-477F-B29E-AB6AD2F746B5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31C79573-17C6-42AB-A42B-1C39AE415CFC}" type="presOf" srcId="{28FE27BC-8069-460A-AC86-4F5B57D1DC9A}" destId="{0CA60326-DCBA-49FB-B31A-A126701A3948}" srcOrd="0" destOrd="0" presId="urn:microsoft.com/office/officeart/2005/8/layout/vList2"/>
    <dgm:cxn modelId="{CAFB91BB-EEFF-4813-9381-A0693B10E517}" type="presOf" srcId="{BDFE2A07-D835-44C8-95BF-5FE99E65FBBE}" destId="{F468F21D-D80D-4200-B715-221A31FD8537}" srcOrd="0" destOrd="0" presId="urn:microsoft.com/office/officeart/2005/8/layout/vList2"/>
    <dgm:cxn modelId="{75A61C51-A9EC-4075-B72A-3AB192D2A879}" srcId="{E2635B3F-1661-43AF-9489-1354E67130DC}" destId="{BDFE2A07-D835-44C8-95BF-5FE99E65FBBE}" srcOrd="4" destOrd="0" parTransId="{72BD496F-9FAA-4B32-A142-19A905AD814C}" sibTransId="{16B35060-FED1-4EAD-B84A-BFFFA76EDC13}"/>
    <dgm:cxn modelId="{BCBC7A4E-7E95-4CE4-ABDA-CFDB64A1D361}" srcId="{E2635B3F-1661-43AF-9489-1354E67130DC}" destId="{189BC78F-E595-4E0E-AFAB-B0461C88FA9F}" srcOrd="2" destOrd="0" parTransId="{727C7F35-96C2-4458-B783-6D4208081615}" sibTransId="{1F39A421-95B3-46E0-836B-2ADE0FF94B41}"/>
    <dgm:cxn modelId="{C1BD21BF-67B0-426B-8C6E-182CB2165511}" srcId="{E2635B3F-1661-43AF-9489-1354E67130DC}" destId="{0DC6439C-C478-4F1C-BE81-E196D8CB3F5E}" srcOrd="3" destOrd="0" parTransId="{EABDA18B-6B7D-495A-9845-474F84009ACE}" sibTransId="{89E7E6A1-C3E8-4B6F-BAF0-EF22A8042B3B}"/>
    <dgm:cxn modelId="{BCB9B679-1FDF-48C7-B7A7-8248A8864C1D}" type="presOf" srcId="{FA15C2F1-7754-4DC6-BD33-9A42655E507D}" destId="{13998114-7746-4585-BB1D-E64EEC5D00A7}" srcOrd="0" destOrd="0" presId="urn:microsoft.com/office/officeart/2005/8/layout/vList2"/>
    <dgm:cxn modelId="{0CDB6A90-F531-4209-9F14-ADCCD5DCA26A}" type="presOf" srcId="{9EFDD760-59E6-483C-A054-43795FD23C6D}" destId="{F1629B93-D95F-41C5-9E1C-A16E62BA6AE8}" srcOrd="0" destOrd="0" presId="urn:microsoft.com/office/officeart/2005/8/layout/vList2"/>
    <dgm:cxn modelId="{9A377E6B-6EA9-4963-B277-D687E27483B7}" type="presOf" srcId="{0DC6439C-C478-4F1C-BE81-E196D8CB3F5E}" destId="{5EE3A245-6D31-4A61-8947-E389444BE2C9}" srcOrd="0" destOrd="0" presId="urn:microsoft.com/office/officeart/2005/8/layout/vList2"/>
    <dgm:cxn modelId="{27CB07CC-B778-4A63-992B-6C412BFCAEBD}" srcId="{E2635B3F-1661-43AF-9489-1354E67130DC}" destId="{28FE27BC-8069-460A-AC86-4F5B57D1DC9A}" srcOrd="5" destOrd="0" parTransId="{B0AB05E2-23EE-4F88-87D7-6BDD4D4A231D}" sibTransId="{4026617B-CFE4-419B-A59A-7C218FF40431}"/>
    <dgm:cxn modelId="{933134B3-D019-4DB4-83BC-67E44DDFD029}" type="presOf" srcId="{8C3166DC-4ADD-418D-AA90-A45129C02688}" destId="{7231F155-3FD2-4BB2-AD03-FBD444710FA6}" srcOrd="0" destOrd="0" presId="urn:microsoft.com/office/officeart/2005/8/layout/vList2"/>
    <dgm:cxn modelId="{1B10969C-1B5F-4743-9877-45944C303C7C}" srcId="{E2635B3F-1661-43AF-9489-1354E67130DC}" destId="{4251FDEA-3598-477F-B29E-AB6AD2F746B5}" srcOrd="7" destOrd="0" parTransId="{710BA655-F247-4CAE-85C2-75F3FC44892D}" sibTransId="{10F0E828-24A5-4247-952B-881CD6ABBF59}"/>
    <dgm:cxn modelId="{B5BD6F3E-64DF-4405-A435-D7BBAACF085E}" type="presOf" srcId="{189BC78F-E595-4E0E-AFAB-B0461C88FA9F}" destId="{BB3A31D0-FCE7-49F2-BC1A-524554DE9BEE}" srcOrd="0" destOrd="0" presId="urn:microsoft.com/office/officeart/2005/8/layout/vList2"/>
    <dgm:cxn modelId="{A9398840-2E1B-47B8-9551-EFB75FA829F7}" type="presOf" srcId="{E2635B3F-1661-43AF-9489-1354E67130DC}" destId="{DA2DE8F5-8DF4-4615-AD5C-DAFD12196CFF}" srcOrd="0" destOrd="0" presId="urn:microsoft.com/office/officeart/2005/8/layout/vList2"/>
    <dgm:cxn modelId="{FCC728F3-44D6-4E0E-BDF2-49B0F6E94441}" srcId="{E2635B3F-1661-43AF-9489-1354E67130DC}" destId="{9EFDD760-59E6-483C-A054-43795FD23C6D}" srcOrd="6" destOrd="0" parTransId="{54BDAE3C-D8EF-435C-BD67-A6499B6B8E3A}" sibTransId="{53AA1F5B-9781-436C-AD87-09B27143675F}"/>
    <dgm:cxn modelId="{727E4DAF-D3A1-4B28-946D-AA5883582903}" srcId="{E2635B3F-1661-43AF-9489-1354E67130DC}" destId="{FA15C2F1-7754-4DC6-BD33-9A42655E507D}" srcOrd="0" destOrd="0" parTransId="{98744F3B-813B-4D32-B55D-7D9DC275E568}" sibTransId="{01366692-13A3-463D-8D12-D0A45629E090}"/>
    <dgm:cxn modelId="{465F340F-88AC-4392-A5D9-ECF33FCB94E0}" srcId="{E2635B3F-1661-43AF-9489-1354E67130DC}" destId="{8C3166DC-4ADD-418D-AA90-A45129C02688}" srcOrd="1" destOrd="0" parTransId="{A3914DF6-837C-48EA-8CE5-16B015218BC5}" sibTransId="{879B42F0-5616-487D-8BD0-2BAE5B79C949}"/>
    <dgm:cxn modelId="{3069BE9C-4236-412E-ADFD-5447949794CD}" type="presOf" srcId="{4251FDEA-3598-477F-B29E-AB6AD2F746B5}" destId="{796D5245-082C-485E-95E1-B47DEEF943FB}" srcOrd="0" destOrd="0" presId="urn:microsoft.com/office/officeart/2005/8/layout/vList2"/>
    <dgm:cxn modelId="{6AE14534-9C7F-42B3-9477-B21466591374}" type="presParOf" srcId="{DA2DE8F5-8DF4-4615-AD5C-DAFD12196CFF}" destId="{13998114-7746-4585-BB1D-E64EEC5D00A7}" srcOrd="0" destOrd="0" presId="urn:microsoft.com/office/officeart/2005/8/layout/vList2"/>
    <dgm:cxn modelId="{C6D200A6-DCDF-4049-848D-552AEB4C7385}" type="presParOf" srcId="{DA2DE8F5-8DF4-4615-AD5C-DAFD12196CFF}" destId="{DC486C9D-4665-47B5-BD4F-D39440F5BB97}" srcOrd="1" destOrd="0" presId="urn:microsoft.com/office/officeart/2005/8/layout/vList2"/>
    <dgm:cxn modelId="{6F97760A-CEB6-44E1-B759-C96DD0972DA0}" type="presParOf" srcId="{DA2DE8F5-8DF4-4615-AD5C-DAFD12196CFF}" destId="{7231F155-3FD2-4BB2-AD03-FBD444710FA6}" srcOrd="2" destOrd="0" presId="urn:microsoft.com/office/officeart/2005/8/layout/vList2"/>
    <dgm:cxn modelId="{2D400137-7758-43E8-BAFE-B7148EAC5DAF}" type="presParOf" srcId="{DA2DE8F5-8DF4-4615-AD5C-DAFD12196CFF}" destId="{3FFF08DB-7A2F-411E-852C-C565E5F56BF1}" srcOrd="3" destOrd="0" presId="urn:microsoft.com/office/officeart/2005/8/layout/vList2"/>
    <dgm:cxn modelId="{5A5B9A7F-65E7-46D5-AB64-757452C8387B}" type="presParOf" srcId="{DA2DE8F5-8DF4-4615-AD5C-DAFD12196CFF}" destId="{BB3A31D0-FCE7-49F2-BC1A-524554DE9BEE}" srcOrd="4" destOrd="0" presId="urn:microsoft.com/office/officeart/2005/8/layout/vList2"/>
    <dgm:cxn modelId="{CB42A1E6-AC79-4AD1-8BDA-6836D6BD7E29}" type="presParOf" srcId="{DA2DE8F5-8DF4-4615-AD5C-DAFD12196CFF}" destId="{94A2D6BE-D4AF-4D3A-98B3-7E48B3DFADF3}" srcOrd="5" destOrd="0" presId="urn:microsoft.com/office/officeart/2005/8/layout/vList2"/>
    <dgm:cxn modelId="{5C85367D-300F-4ACF-8276-B4E7E06EE6ED}" type="presParOf" srcId="{DA2DE8F5-8DF4-4615-AD5C-DAFD12196CFF}" destId="{5EE3A245-6D31-4A61-8947-E389444BE2C9}" srcOrd="6" destOrd="0" presId="urn:microsoft.com/office/officeart/2005/8/layout/vList2"/>
    <dgm:cxn modelId="{A22466A6-6AA1-43CC-83FF-5E092187B311}" type="presParOf" srcId="{DA2DE8F5-8DF4-4615-AD5C-DAFD12196CFF}" destId="{CE4C74C9-D66A-4B3A-ABAD-400F4BF00D8D}" srcOrd="7" destOrd="0" presId="urn:microsoft.com/office/officeart/2005/8/layout/vList2"/>
    <dgm:cxn modelId="{F9A5C201-8E49-4C6F-B200-E69644B65CF7}" type="presParOf" srcId="{DA2DE8F5-8DF4-4615-AD5C-DAFD12196CFF}" destId="{F468F21D-D80D-4200-B715-221A31FD8537}" srcOrd="8" destOrd="0" presId="urn:microsoft.com/office/officeart/2005/8/layout/vList2"/>
    <dgm:cxn modelId="{2A8CDD5C-A92F-46A3-9A57-D3B52B1DBA42}" type="presParOf" srcId="{DA2DE8F5-8DF4-4615-AD5C-DAFD12196CFF}" destId="{0291B2A0-6869-4AAE-85BD-A4EFB47E7B63}" srcOrd="9" destOrd="0" presId="urn:microsoft.com/office/officeart/2005/8/layout/vList2"/>
    <dgm:cxn modelId="{2E24794B-A994-4E09-A40C-9D696FC0A593}" type="presParOf" srcId="{DA2DE8F5-8DF4-4615-AD5C-DAFD12196CFF}" destId="{0CA60326-DCBA-49FB-B31A-A126701A3948}" srcOrd="10" destOrd="0" presId="urn:microsoft.com/office/officeart/2005/8/layout/vList2"/>
    <dgm:cxn modelId="{061D10C6-E9CB-41FA-B820-CFF874840187}" type="presParOf" srcId="{DA2DE8F5-8DF4-4615-AD5C-DAFD12196CFF}" destId="{165EFB00-65A6-4FAA-8DA4-4256A4519248}" srcOrd="11" destOrd="0" presId="urn:microsoft.com/office/officeart/2005/8/layout/vList2"/>
    <dgm:cxn modelId="{BF367682-6D98-49CE-8B16-E5037018C66B}" type="presParOf" srcId="{DA2DE8F5-8DF4-4615-AD5C-DAFD12196CFF}" destId="{F1629B93-D95F-41C5-9E1C-A16E62BA6AE8}" srcOrd="12" destOrd="0" presId="urn:microsoft.com/office/officeart/2005/8/layout/vList2"/>
    <dgm:cxn modelId="{E98ACF2A-2F60-4EE4-9359-287A41A40066}" type="presParOf" srcId="{DA2DE8F5-8DF4-4615-AD5C-DAFD12196CFF}" destId="{CA438F71-02BE-4DA1-8DF7-8AB084A7C07E}" srcOrd="13" destOrd="0" presId="urn:microsoft.com/office/officeart/2005/8/layout/vList2"/>
    <dgm:cxn modelId="{FE96F060-031B-47DF-8B76-5471370BCDB7}" type="presParOf" srcId="{DA2DE8F5-8DF4-4615-AD5C-DAFD12196CFF}" destId="{796D5245-082C-485E-95E1-B47DEEF943FB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35E9E2A-6AAC-4EB7-AEF8-1D32D40081D0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085E0C7A-92CA-40D5-B6C9-193724E984F3}">
      <dgm:prSet/>
      <dgm:spPr/>
      <dgm:t>
        <a:bodyPr/>
        <a:lstStyle/>
        <a:p>
          <a:pPr algn="ctr" rtl="0"/>
          <a:r>
            <a:rPr lang="nl-NL" smtClean="0"/>
            <a:t>Aders</a:t>
          </a:r>
          <a:endParaRPr lang="nl-NL"/>
        </a:p>
      </dgm:t>
    </dgm:pt>
    <dgm:pt modelId="{C154BCC8-7220-4410-8E8A-2F2A5FAB8416}" type="parTrans" cxnId="{0AFA8FB1-3E2D-49E1-BFD6-0B897E19BFB6}">
      <dgm:prSet/>
      <dgm:spPr/>
      <dgm:t>
        <a:bodyPr/>
        <a:lstStyle/>
        <a:p>
          <a:endParaRPr lang="nl-NL"/>
        </a:p>
      </dgm:t>
    </dgm:pt>
    <dgm:pt modelId="{0EE8EE43-4D52-435C-90CC-4E7CE0740269}" type="sibTrans" cxnId="{0AFA8FB1-3E2D-49E1-BFD6-0B897E19BFB6}">
      <dgm:prSet/>
      <dgm:spPr/>
      <dgm:t>
        <a:bodyPr/>
        <a:lstStyle/>
        <a:p>
          <a:endParaRPr lang="nl-NL"/>
        </a:p>
      </dgm:t>
    </dgm:pt>
    <dgm:pt modelId="{7ED3019F-29C8-4318-9DA1-2F6A52A2BF97}" type="pres">
      <dgm:prSet presAssocID="{535E9E2A-6AAC-4EB7-AEF8-1D32D40081D0}" presName="linear" presStyleCnt="0">
        <dgm:presLayoutVars>
          <dgm:animLvl val="lvl"/>
          <dgm:resizeHandles val="exact"/>
        </dgm:presLayoutVars>
      </dgm:prSet>
      <dgm:spPr/>
    </dgm:pt>
    <dgm:pt modelId="{FEB363A1-89C3-4453-A81A-A9BA0C00D0A0}" type="pres">
      <dgm:prSet presAssocID="{085E0C7A-92CA-40D5-B6C9-193724E984F3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E63F196-57B5-4693-A566-FCE54E619F49}" type="presOf" srcId="{085E0C7A-92CA-40D5-B6C9-193724E984F3}" destId="{FEB363A1-89C3-4453-A81A-A9BA0C00D0A0}" srcOrd="0" destOrd="0" presId="urn:microsoft.com/office/officeart/2005/8/layout/vList2"/>
    <dgm:cxn modelId="{1475D821-DE84-4F5B-B03E-4D348E12E73E}" type="presOf" srcId="{535E9E2A-6AAC-4EB7-AEF8-1D32D40081D0}" destId="{7ED3019F-29C8-4318-9DA1-2F6A52A2BF97}" srcOrd="0" destOrd="0" presId="urn:microsoft.com/office/officeart/2005/8/layout/vList2"/>
    <dgm:cxn modelId="{0AFA8FB1-3E2D-49E1-BFD6-0B897E19BFB6}" srcId="{535E9E2A-6AAC-4EB7-AEF8-1D32D40081D0}" destId="{085E0C7A-92CA-40D5-B6C9-193724E984F3}" srcOrd="0" destOrd="0" parTransId="{C154BCC8-7220-4410-8E8A-2F2A5FAB8416}" sibTransId="{0EE8EE43-4D52-435C-90CC-4E7CE0740269}"/>
    <dgm:cxn modelId="{C3A25BDE-2B48-4050-9F16-B3E86C1E08C7}" type="presParOf" srcId="{7ED3019F-29C8-4318-9DA1-2F6A52A2BF97}" destId="{FEB363A1-89C3-4453-A81A-A9BA0C00D0A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0DE40E0-4AEE-4096-ACC9-5BC93A10FE30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F6C7C67D-1389-4C64-8427-3057BA4EE970}">
      <dgm:prSet custT="1"/>
      <dgm:spPr/>
      <dgm:t>
        <a:bodyPr/>
        <a:lstStyle/>
        <a:p>
          <a:pPr algn="ctr" rtl="0"/>
          <a:r>
            <a:rPr lang="nl-NL" sz="2400" smtClean="0"/>
            <a:t>Stroomt naar het hart toe</a:t>
          </a:r>
          <a:endParaRPr lang="nl-NL" sz="2400"/>
        </a:p>
      </dgm:t>
    </dgm:pt>
    <dgm:pt modelId="{8DF14DEE-7129-41A2-9DA9-891F845A6DFB}" type="parTrans" cxnId="{C770F782-E97F-4E01-9A0A-D4CDE7218ABD}">
      <dgm:prSet/>
      <dgm:spPr/>
      <dgm:t>
        <a:bodyPr/>
        <a:lstStyle/>
        <a:p>
          <a:pPr algn="ctr"/>
          <a:endParaRPr lang="nl-NL" sz="2400"/>
        </a:p>
      </dgm:t>
    </dgm:pt>
    <dgm:pt modelId="{448AD8BC-16EA-4BF1-9239-6C6E4473ACE1}" type="sibTrans" cxnId="{C770F782-E97F-4E01-9A0A-D4CDE7218ABD}">
      <dgm:prSet/>
      <dgm:spPr/>
      <dgm:t>
        <a:bodyPr/>
        <a:lstStyle/>
        <a:p>
          <a:pPr algn="ctr"/>
          <a:endParaRPr lang="nl-NL" sz="2400"/>
        </a:p>
      </dgm:t>
    </dgm:pt>
    <dgm:pt modelId="{040195AA-319A-417F-A49B-29CA4F46D124}">
      <dgm:prSet custT="1"/>
      <dgm:spPr/>
      <dgm:t>
        <a:bodyPr/>
        <a:lstStyle/>
        <a:p>
          <a:pPr algn="ctr" rtl="0"/>
          <a:r>
            <a:rPr lang="nl-NL" sz="2400" smtClean="0"/>
            <a:t>Vanaf de organen</a:t>
          </a:r>
          <a:endParaRPr lang="nl-NL" sz="2400"/>
        </a:p>
      </dgm:t>
    </dgm:pt>
    <dgm:pt modelId="{0E709C6E-16F1-4887-9984-0A3A70727620}" type="parTrans" cxnId="{D3ABD6DF-5435-4F27-BF58-443D43E4DD20}">
      <dgm:prSet/>
      <dgm:spPr/>
      <dgm:t>
        <a:bodyPr/>
        <a:lstStyle/>
        <a:p>
          <a:pPr algn="ctr"/>
          <a:endParaRPr lang="nl-NL" sz="2400"/>
        </a:p>
      </dgm:t>
    </dgm:pt>
    <dgm:pt modelId="{DBE06328-E849-41FC-8FF7-C7D408D7F496}" type="sibTrans" cxnId="{D3ABD6DF-5435-4F27-BF58-443D43E4DD20}">
      <dgm:prSet/>
      <dgm:spPr/>
      <dgm:t>
        <a:bodyPr/>
        <a:lstStyle/>
        <a:p>
          <a:pPr algn="ctr"/>
          <a:endParaRPr lang="nl-NL" sz="2400"/>
        </a:p>
      </dgm:t>
    </dgm:pt>
    <dgm:pt modelId="{E9158E98-C2EB-4A95-BCFD-8BDDF5A9A501}">
      <dgm:prSet custT="1"/>
      <dgm:spPr/>
      <dgm:t>
        <a:bodyPr/>
        <a:lstStyle/>
        <a:p>
          <a:pPr algn="ctr" rtl="0"/>
          <a:r>
            <a:rPr lang="nl-NL" sz="2400" dirty="0" smtClean="0"/>
            <a:t>Dunnere wand - Lage bloeddruk</a:t>
          </a:r>
          <a:endParaRPr lang="nl-NL" sz="2400" dirty="0"/>
        </a:p>
      </dgm:t>
    </dgm:pt>
    <dgm:pt modelId="{7050B56F-03B0-4B58-910B-C1BB7DA65108}" type="parTrans" cxnId="{57C5D66A-CD1A-46CB-A0AE-E69A0C577205}">
      <dgm:prSet/>
      <dgm:spPr/>
      <dgm:t>
        <a:bodyPr/>
        <a:lstStyle/>
        <a:p>
          <a:pPr algn="ctr"/>
          <a:endParaRPr lang="nl-NL" sz="2400"/>
        </a:p>
      </dgm:t>
    </dgm:pt>
    <dgm:pt modelId="{958A6460-56D0-4F2F-80A0-4FF8E2473B4A}" type="sibTrans" cxnId="{57C5D66A-CD1A-46CB-A0AE-E69A0C577205}">
      <dgm:prSet/>
      <dgm:spPr/>
      <dgm:t>
        <a:bodyPr/>
        <a:lstStyle/>
        <a:p>
          <a:pPr algn="ctr"/>
          <a:endParaRPr lang="nl-NL" sz="2400"/>
        </a:p>
      </dgm:t>
    </dgm:pt>
    <dgm:pt modelId="{479149F3-E628-4D97-8358-D91E974F9F5A}">
      <dgm:prSet custT="1"/>
      <dgm:spPr/>
      <dgm:t>
        <a:bodyPr/>
        <a:lstStyle/>
        <a:p>
          <a:pPr algn="ctr" rtl="0"/>
          <a:r>
            <a:rPr lang="nl-NL" sz="2400" smtClean="0"/>
            <a:t>Eindigt bij het hart</a:t>
          </a:r>
          <a:endParaRPr lang="nl-NL" sz="2400"/>
        </a:p>
      </dgm:t>
    </dgm:pt>
    <dgm:pt modelId="{1C310FB4-CDFF-4E49-94D3-A0E4C0283E36}" type="parTrans" cxnId="{B99C2F18-6185-4206-9A1C-2F0AE37D7C08}">
      <dgm:prSet/>
      <dgm:spPr/>
      <dgm:t>
        <a:bodyPr/>
        <a:lstStyle/>
        <a:p>
          <a:pPr algn="ctr"/>
          <a:endParaRPr lang="nl-NL" sz="2400"/>
        </a:p>
      </dgm:t>
    </dgm:pt>
    <dgm:pt modelId="{94643516-9E4F-49F1-B5BD-C4F7C2D1612F}" type="sibTrans" cxnId="{B99C2F18-6185-4206-9A1C-2F0AE37D7C08}">
      <dgm:prSet/>
      <dgm:spPr/>
      <dgm:t>
        <a:bodyPr/>
        <a:lstStyle/>
        <a:p>
          <a:pPr algn="ctr"/>
          <a:endParaRPr lang="nl-NL" sz="2400"/>
        </a:p>
      </dgm:t>
    </dgm:pt>
    <dgm:pt modelId="{833234CC-C2EB-4B1A-9160-8BF0618E63AF}">
      <dgm:prSet custT="1"/>
      <dgm:spPr/>
      <dgm:t>
        <a:bodyPr/>
        <a:lstStyle/>
        <a:p>
          <a:pPr algn="ctr" rtl="0"/>
          <a:r>
            <a:rPr lang="nl-NL" sz="2400" smtClean="0"/>
            <a:t>Kleppen tegen terugstromen</a:t>
          </a:r>
          <a:endParaRPr lang="nl-NL" sz="2400"/>
        </a:p>
      </dgm:t>
    </dgm:pt>
    <dgm:pt modelId="{32BF95CF-BEE2-4B0B-BB3F-562E1B8A2DA9}" type="parTrans" cxnId="{7A7F0A41-7AE2-4DD6-B655-1D478D0472E0}">
      <dgm:prSet/>
      <dgm:spPr/>
      <dgm:t>
        <a:bodyPr/>
        <a:lstStyle/>
        <a:p>
          <a:pPr algn="ctr"/>
          <a:endParaRPr lang="nl-NL" sz="2400"/>
        </a:p>
      </dgm:t>
    </dgm:pt>
    <dgm:pt modelId="{D5A759AA-367B-452F-B698-F5C8AC9C9C53}" type="sibTrans" cxnId="{7A7F0A41-7AE2-4DD6-B655-1D478D0472E0}">
      <dgm:prSet/>
      <dgm:spPr/>
      <dgm:t>
        <a:bodyPr/>
        <a:lstStyle/>
        <a:p>
          <a:pPr algn="ctr"/>
          <a:endParaRPr lang="nl-NL" sz="2400"/>
        </a:p>
      </dgm:t>
    </dgm:pt>
    <dgm:pt modelId="{26C4C7DB-5E21-45BD-99F3-5703CE518D9F}">
      <dgm:prSet custT="1"/>
      <dgm:spPr/>
      <dgm:t>
        <a:bodyPr/>
        <a:lstStyle/>
        <a:p>
          <a:pPr algn="ctr" rtl="0"/>
          <a:r>
            <a:rPr lang="nl-NL" sz="2400" smtClean="0"/>
            <a:t>Meestal zuurstofarm</a:t>
          </a:r>
          <a:endParaRPr lang="nl-NL" sz="2400"/>
        </a:p>
      </dgm:t>
    </dgm:pt>
    <dgm:pt modelId="{3207FD88-E050-4FC2-AFD2-635CD80EABDD}" type="parTrans" cxnId="{2406F5F1-023E-43E7-B225-F49CCD4D4C78}">
      <dgm:prSet/>
      <dgm:spPr/>
      <dgm:t>
        <a:bodyPr/>
        <a:lstStyle/>
        <a:p>
          <a:pPr algn="ctr"/>
          <a:endParaRPr lang="nl-NL" sz="2400"/>
        </a:p>
      </dgm:t>
    </dgm:pt>
    <dgm:pt modelId="{E19383D8-34B7-418C-89BD-E0F2A6137E1C}" type="sibTrans" cxnId="{2406F5F1-023E-43E7-B225-F49CCD4D4C78}">
      <dgm:prSet/>
      <dgm:spPr/>
      <dgm:t>
        <a:bodyPr/>
        <a:lstStyle/>
        <a:p>
          <a:pPr algn="ctr"/>
          <a:endParaRPr lang="nl-NL" sz="2400"/>
        </a:p>
      </dgm:t>
    </dgm:pt>
    <dgm:pt modelId="{05A7DB50-10B8-47A1-881B-81DD8B2A4FDD}">
      <dgm:prSet custT="1"/>
      <dgm:spPr/>
      <dgm:t>
        <a:bodyPr/>
        <a:lstStyle/>
        <a:p>
          <a:pPr algn="ctr" rtl="0"/>
          <a:r>
            <a:rPr lang="nl-NL" sz="2400" dirty="0" smtClean="0"/>
            <a:t>Uitzondering?</a:t>
          </a:r>
          <a:endParaRPr lang="nl-NL" sz="2400" dirty="0"/>
        </a:p>
      </dgm:t>
    </dgm:pt>
    <dgm:pt modelId="{F22057C8-C1C0-4419-BE91-D90ED51C9624}" type="parTrans" cxnId="{13F4673E-7576-4066-A395-7832DA35B87D}">
      <dgm:prSet/>
      <dgm:spPr/>
      <dgm:t>
        <a:bodyPr/>
        <a:lstStyle/>
        <a:p>
          <a:pPr algn="ctr"/>
          <a:endParaRPr lang="nl-NL" sz="2400"/>
        </a:p>
      </dgm:t>
    </dgm:pt>
    <dgm:pt modelId="{FF8C34CA-0968-4557-B2AD-B4DEF7C1FCEB}" type="sibTrans" cxnId="{13F4673E-7576-4066-A395-7832DA35B87D}">
      <dgm:prSet/>
      <dgm:spPr/>
      <dgm:t>
        <a:bodyPr/>
        <a:lstStyle/>
        <a:p>
          <a:pPr algn="ctr"/>
          <a:endParaRPr lang="nl-NL" sz="2400"/>
        </a:p>
      </dgm:t>
    </dgm:pt>
    <dgm:pt modelId="{3F8F50E3-4785-4D5A-8A1F-C8747D87F825}">
      <dgm:prSet custT="1"/>
      <dgm:spPr/>
      <dgm:t>
        <a:bodyPr/>
        <a:lstStyle/>
        <a:p>
          <a:pPr algn="ctr" rtl="0"/>
          <a:r>
            <a:rPr lang="nl-NL" sz="2400" dirty="0" smtClean="0"/>
            <a:t>Zichtbaar onder de huid</a:t>
          </a:r>
          <a:endParaRPr lang="nl-NL" sz="2400" dirty="0"/>
        </a:p>
      </dgm:t>
    </dgm:pt>
    <dgm:pt modelId="{B9F4DE66-ED16-4819-B50B-4F9A64856718}" type="parTrans" cxnId="{0C83EB8F-849F-4D03-8930-C81BF8BA32CC}">
      <dgm:prSet/>
      <dgm:spPr/>
    </dgm:pt>
    <dgm:pt modelId="{E1EC3526-EF83-43BE-A6AE-81614DA4B9BC}" type="sibTrans" cxnId="{0C83EB8F-849F-4D03-8930-C81BF8BA32CC}">
      <dgm:prSet/>
      <dgm:spPr/>
    </dgm:pt>
    <dgm:pt modelId="{9ED15FFF-F545-4510-BF68-CF822CC42849}" type="pres">
      <dgm:prSet presAssocID="{30DE40E0-4AEE-4096-ACC9-5BC93A10FE30}" presName="linear" presStyleCnt="0">
        <dgm:presLayoutVars>
          <dgm:animLvl val="lvl"/>
          <dgm:resizeHandles val="exact"/>
        </dgm:presLayoutVars>
      </dgm:prSet>
      <dgm:spPr/>
    </dgm:pt>
    <dgm:pt modelId="{A1CCF65B-671A-4842-9C0C-D8359CFC9605}" type="pres">
      <dgm:prSet presAssocID="{F6C7C67D-1389-4C64-8427-3057BA4EE970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FCBE6070-C773-4D5A-8C23-56616C5472D9}" type="pres">
      <dgm:prSet presAssocID="{448AD8BC-16EA-4BF1-9239-6C6E4473ACE1}" presName="spacer" presStyleCnt="0"/>
      <dgm:spPr/>
    </dgm:pt>
    <dgm:pt modelId="{DE20ACBF-CC94-4A6B-9DE6-D8024FEA1845}" type="pres">
      <dgm:prSet presAssocID="{040195AA-319A-417F-A49B-29CA4F46D124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7A03BE5B-2989-4C37-AA15-544BD577ADFF}" type="pres">
      <dgm:prSet presAssocID="{DBE06328-E849-41FC-8FF7-C7D408D7F496}" presName="spacer" presStyleCnt="0"/>
      <dgm:spPr/>
    </dgm:pt>
    <dgm:pt modelId="{028187E4-650E-4B59-AAD7-C51AC7278E98}" type="pres">
      <dgm:prSet presAssocID="{E9158E98-C2EB-4A95-BCFD-8BDDF5A9A501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C972A66B-915B-450A-9135-250B8054125A}" type="pres">
      <dgm:prSet presAssocID="{958A6460-56D0-4F2F-80A0-4FF8E2473B4A}" presName="spacer" presStyleCnt="0"/>
      <dgm:spPr/>
    </dgm:pt>
    <dgm:pt modelId="{2064B05D-651C-4E83-9E3A-EB4BC5B34079}" type="pres">
      <dgm:prSet presAssocID="{3F8F50E3-4785-4D5A-8A1F-C8747D87F825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4EBC24DC-1E66-4E09-9145-E870E0F54D94}" type="pres">
      <dgm:prSet presAssocID="{E1EC3526-EF83-43BE-A6AE-81614DA4B9BC}" presName="spacer" presStyleCnt="0"/>
      <dgm:spPr/>
    </dgm:pt>
    <dgm:pt modelId="{C43FC668-E57C-49C3-9AA3-A136EB6605B3}" type="pres">
      <dgm:prSet presAssocID="{479149F3-E628-4D97-8358-D91E974F9F5A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E2F81A70-1883-4C34-A150-53EAA53228D6}" type="pres">
      <dgm:prSet presAssocID="{94643516-9E4F-49F1-B5BD-C4F7C2D1612F}" presName="spacer" presStyleCnt="0"/>
      <dgm:spPr/>
    </dgm:pt>
    <dgm:pt modelId="{C7734FA0-8DB6-46D9-A6D4-645855374AF3}" type="pres">
      <dgm:prSet presAssocID="{833234CC-C2EB-4B1A-9160-8BF0618E63AF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87C55F32-CA61-4575-A010-1955301B92B3}" type="pres">
      <dgm:prSet presAssocID="{D5A759AA-367B-452F-B698-F5C8AC9C9C53}" presName="spacer" presStyleCnt="0"/>
      <dgm:spPr/>
    </dgm:pt>
    <dgm:pt modelId="{F4E92EA6-8EFA-4E3F-A6E8-5E3177D4186F}" type="pres">
      <dgm:prSet presAssocID="{26C4C7DB-5E21-45BD-99F3-5703CE518D9F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0CDB110E-7082-43BF-8776-D9F8B5098DC1}" type="pres">
      <dgm:prSet presAssocID="{E19383D8-34B7-418C-89BD-E0F2A6137E1C}" presName="spacer" presStyleCnt="0"/>
      <dgm:spPr/>
    </dgm:pt>
    <dgm:pt modelId="{69590FFA-198C-410D-B8D9-2BB825AB47E8}" type="pres">
      <dgm:prSet presAssocID="{05A7DB50-10B8-47A1-881B-81DD8B2A4FDD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2406F5F1-023E-43E7-B225-F49CCD4D4C78}" srcId="{30DE40E0-4AEE-4096-ACC9-5BC93A10FE30}" destId="{26C4C7DB-5E21-45BD-99F3-5703CE518D9F}" srcOrd="6" destOrd="0" parTransId="{3207FD88-E050-4FC2-AFD2-635CD80EABDD}" sibTransId="{E19383D8-34B7-418C-89BD-E0F2A6137E1C}"/>
    <dgm:cxn modelId="{7A7F0A41-7AE2-4DD6-B655-1D478D0472E0}" srcId="{30DE40E0-4AEE-4096-ACC9-5BC93A10FE30}" destId="{833234CC-C2EB-4B1A-9160-8BF0618E63AF}" srcOrd="5" destOrd="0" parTransId="{32BF95CF-BEE2-4B0B-BB3F-562E1B8A2DA9}" sibTransId="{D5A759AA-367B-452F-B698-F5C8AC9C9C53}"/>
    <dgm:cxn modelId="{DC7D10B8-8381-438E-B041-1DB71FFD9EAF}" type="presOf" srcId="{040195AA-319A-417F-A49B-29CA4F46D124}" destId="{DE20ACBF-CC94-4A6B-9DE6-D8024FEA1845}" srcOrd="0" destOrd="0" presId="urn:microsoft.com/office/officeart/2005/8/layout/vList2"/>
    <dgm:cxn modelId="{D2CDC43D-7C4D-4D09-A2B0-E9A8A4321904}" type="presOf" srcId="{30DE40E0-4AEE-4096-ACC9-5BC93A10FE30}" destId="{9ED15FFF-F545-4510-BF68-CF822CC42849}" srcOrd="0" destOrd="0" presId="urn:microsoft.com/office/officeart/2005/8/layout/vList2"/>
    <dgm:cxn modelId="{19DC4198-124C-4B23-80C9-671626B8B659}" type="presOf" srcId="{F6C7C67D-1389-4C64-8427-3057BA4EE970}" destId="{A1CCF65B-671A-4842-9C0C-D8359CFC9605}" srcOrd="0" destOrd="0" presId="urn:microsoft.com/office/officeart/2005/8/layout/vList2"/>
    <dgm:cxn modelId="{0C83EB8F-849F-4D03-8930-C81BF8BA32CC}" srcId="{30DE40E0-4AEE-4096-ACC9-5BC93A10FE30}" destId="{3F8F50E3-4785-4D5A-8A1F-C8747D87F825}" srcOrd="3" destOrd="0" parTransId="{B9F4DE66-ED16-4819-B50B-4F9A64856718}" sibTransId="{E1EC3526-EF83-43BE-A6AE-81614DA4B9BC}"/>
    <dgm:cxn modelId="{B99C2F18-6185-4206-9A1C-2F0AE37D7C08}" srcId="{30DE40E0-4AEE-4096-ACC9-5BC93A10FE30}" destId="{479149F3-E628-4D97-8358-D91E974F9F5A}" srcOrd="4" destOrd="0" parTransId="{1C310FB4-CDFF-4E49-94D3-A0E4C0283E36}" sibTransId="{94643516-9E4F-49F1-B5BD-C4F7C2D1612F}"/>
    <dgm:cxn modelId="{F857FFBD-5376-493B-A66D-161A1C9748B4}" type="presOf" srcId="{26C4C7DB-5E21-45BD-99F3-5703CE518D9F}" destId="{F4E92EA6-8EFA-4E3F-A6E8-5E3177D4186F}" srcOrd="0" destOrd="0" presId="urn:microsoft.com/office/officeart/2005/8/layout/vList2"/>
    <dgm:cxn modelId="{C243DE23-8E4E-4725-951A-9ADD3A22D8C9}" type="presOf" srcId="{E9158E98-C2EB-4A95-BCFD-8BDDF5A9A501}" destId="{028187E4-650E-4B59-AAD7-C51AC7278E98}" srcOrd="0" destOrd="0" presId="urn:microsoft.com/office/officeart/2005/8/layout/vList2"/>
    <dgm:cxn modelId="{57C5D66A-CD1A-46CB-A0AE-E69A0C577205}" srcId="{30DE40E0-4AEE-4096-ACC9-5BC93A10FE30}" destId="{E9158E98-C2EB-4A95-BCFD-8BDDF5A9A501}" srcOrd="2" destOrd="0" parTransId="{7050B56F-03B0-4B58-910B-C1BB7DA65108}" sibTransId="{958A6460-56D0-4F2F-80A0-4FF8E2473B4A}"/>
    <dgm:cxn modelId="{E93B477C-245B-452A-8834-556B45A7476C}" type="presOf" srcId="{3F8F50E3-4785-4D5A-8A1F-C8747D87F825}" destId="{2064B05D-651C-4E83-9E3A-EB4BC5B34079}" srcOrd="0" destOrd="0" presId="urn:microsoft.com/office/officeart/2005/8/layout/vList2"/>
    <dgm:cxn modelId="{DC5FF0D8-1837-46C1-BA1A-54EEBBB63569}" type="presOf" srcId="{833234CC-C2EB-4B1A-9160-8BF0618E63AF}" destId="{C7734FA0-8DB6-46D9-A6D4-645855374AF3}" srcOrd="0" destOrd="0" presId="urn:microsoft.com/office/officeart/2005/8/layout/vList2"/>
    <dgm:cxn modelId="{13F4673E-7576-4066-A395-7832DA35B87D}" srcId="{30DE40E0-4AEE-4096-ACC9-5BC93A10FE30}" destId="{05A7DB50-10B8-47A1-881B-81DD8B2A4FDD}" srcOrd="7" destOrd="0" parTransId="{F22057C8-C1C0-4419-BE91-D90ED51C9624}" sibTransId="{FF8C34CA-0968-4557-B2AD-B4DEF7C1FCEB}"/>
    <dgm:cxn modelId="{FAE353AF-97CE-42A7-9883-56910B204A67}" type="presOf" srcId="{05A7DB50-10B8-47A1-881B-81DD8B2A4FDD}" destId="{69590FFA-198C-410D-B8D9-2BB825AB47E8}" srcOrd="0" destOrd="0" presId="urn:microsoft.com/office/officeart/2005/8/layout/vList2"/>
    <dgm:cxn modelId="{76A2DD2B-3694-4953-8932-F1076BE22EB9}" type="presOf" srcId="{479149F3-E628-4D97-8358-D91E974F9F5A}" destId="{C43FC668-E57C-49C3-9AA3-A136EB6605B3}" srcOrd="0" destOrd="0" presId="urn:microsoft.com/office/officeart/2005/8/layout/vList2"/>
    <dgm:cxn modelId="{D3ABD6DF-5435-4F27-BF58-443D43E4DD20}" srcId="{30DE40E0-4AEE-4096-ACC9-5BC93A10FE30}" destId="{040195AA-319A-417F-A49B-29CA4F46D124}" srcOrd="1" destOrd="0" parTransId="{0E709C6E-16F1-4887-9984-0A3A70727620}" sibTransId="{DBE06328-E849-41FC-8FF7-C7D408D7F496}"/>
    <dgm:cxn modelId="{C770F782-E97F-4E01-9A0A-D4CDE7218ABD}" srcId="{30DE40E0-4AEE-4096-ACC9-5BC93A10FE30}" destId="{F6C7C67D-1389-4C64-8427-3057BA4EE970}" srcOrd="0" destOrd="0" parTransId="{8DF14DEE-7129-41A2-9DA9-891F845A6DFB}" sibTransId="{448AD8BC-16EA-4BF1-9239-6C6E4473ACE1}"/>
    <dgm:cxn modelId="{938A8D58-59A4-4933-9397-AC015D4BC0CF}" type="presParOf" srcId="{9ED15FFF-F545-4510-BF68-CF822CC42849}" destId="{A1CCF65B-671A-4842-9C0C-D8359CFC9605}" srcOrd="0" destOrd="0" presId="urn:microsoft.com/office/officeart/2005/8/layout/vList2"/>
    <dgm:cxn modelId="{32C2C727-98BB-4E9C-91A1-5EDA67CF4AA4}" type="presParOf" srcId="{9ED15FFF-F545-4510-BF68-CF822CC42849}" destId="{FCBE6070-C773-4D5A-8C23-56616C5472D9}" srcOrd="1" destOrd="0" presId="urn:microsoft.com/office/officeart/2005/8/layout/vList2"/>
    <dgm:cxn modelId="{CF393901-F0CD-4FA4-8B86-69CA479AE6EF}" type="presParOf" srcId="{9ED15FFF-F545-4510-BF68-CF822CC42849}" destId="{DE20ACBF-CC94-4A6B-9DE6-D8024FEA1845}" srcOrd="2" destOrd="0" presId="urn:microsoft.com/office/officeart/2005/8/layout/vList2"/>
    <dgm:cxn modelId="{52B00AD3-3FA3-48C3-BF5B-A648DFB1A919}" type="presParOf" srcId="{9ED15FFF-F545-4510-BF68-CF822CC42849}" destId="{7A03BE5B-2989-4C37-AA15-544BD577ADFF}" srcOrd="3" destOrd="0" presId="urn:microsoft.com/office/officeart/2005/8/layout/vList2"/>
    <dgm:cxn modelId="{8DF2E17F-976E-4D0D-96F0-F1CF2289D6E5}" type="presParOf" srcId="{9ED15FFF-F545-4510-BF68-CF822CC42849}" destId="{028187E4-650E-4B59-AAD7-C51AC7278E98}" srcOrd="4" destOrd="0" presId="urn:microsoft.com/office/officeart/2005/8/layout/vList2"/>
    <dgm:cxn modelId="{3774F78B-3C87-4321-8351-49163C13599D}" type="presParOf" srcId="{9ED15FFF-F545-4510-BF68-CF822CC42849}" destId="{C972A66B-915B-450A-9135-250B8054125A}" srcOrd="5" destOrd="0" presId="urn:microsoft.com/office/officeart/2005/8/layout/vList2"/>
    <dgm:cxn modelId="{A230CBD9-F5B8-435D-A0E0-43A133264D8D}" type="presParOf" srcId="{9ED15FFF-F545-4510-BF68-CF822CC42849}" destId="{2064B05D-651C-4E83-9E3A-EB4BC5B34079}" srcOrd="6" destOrd="0" presId="urn:microsoft.com/office/officeart/2005/8/layout/vList2"/>
    <dgm:cxn modelId="{01785786-8318-459F-BB50-89363C37C304}" type="presParOf" srcId="{9ED15FFF-F545-4510-BF68-CF822CC42849}" destId="{4EBC24DC-1E66-4E09-9145-E870E0F54D94}" srcOrd="7" destOrd="0" presId="urn:microsoft.com/office/officeart/2005/8/layout/vList2"/>
    <dgm:cxn modelId="{FED8C988-7E19-461B-BD03-120D18B7E690}" type="presParOf" srcId="{9ED15FFF-F545-4510-BF68-CF822CC42849}" destId="{C43FC668-E57C-49C3-9AA3-A136EB6605B3}" srcOrd="8" destOrd="0" presId="urn:microsoft.com/office/officeart/2005/8/layout/vList2"/>
    <dgm:cxn modelId="{F5FEE85A-CFAC-429F-9B24-5FB4EA779000}" type="presParOf" srcId="{9ED15FFF-F545-4510-BF68-CF822CC42849}" destId="{E2F81A70-1883-4C34-A150-53EAA53228D6}" srcOrd="9" destOrd="0" presId="urn:microsoft.com/office/officeart/2005/8/layout/vList2"/>
    <dgm:cxn modelId="{D9E14F88-CC9A-4FC1-A3EB-954BB884D4B9}" type="presParOf" srcId="{9ED15FFF-F545-4510-BF68-CF822CC42849}" destId="{C7734FA0-8DB6-46D9-A6D4-645855374AF3}" srcOrd="10" destOrd="0" presId="urn:microsoft.com/office/officeart/2005/8/layout/vList2"/>
    <dgm:cxn modelId="{4ACD2450-009B-479F-8287-E02A1BCCF8C9}" type="presParOf" srcId="{9ED15FFF-F545-4510-BF68-CF822CC42849}" destId="{87C55F32-CA61-4575-A010-1955301B92B3}" srcOrd="11" destOrd="0" presId="urn:microsoft.com/office/officeart/2005/8/layout/vList2"/>
    <dgm:cxn modelId="{4501F051-D554-4DA2-B776-C716CC0290CF}" type="presParOf" srcId="{9ED15FFF-F545-4510-BF68-CF822CC42849}" destId="{F4E92EA6-8EFA-4E3F-A6E8-5E3177D4186F}" srcOrd="12" destOrd="0" presId="urn:microsoft.com/office/officeart/2005/8/layout/vList2"/>
    <dgm:cxn modelId="{05821263-9DD0-4125-8B6C-E55AA914F110}" type="presParOf" srcId="{9ED15FFF-F545-4510-BF68-CF822CC42849}" destId="{0CDB110E-7082-43BF-8776-D9F8B5098DC1}" srcOrd="13" destOrd="0" presId="urn:microsoft.com/office/officeart/2005/8/layout/vList2"/>
    <dgm:cxn modelId="{CAA19597-EAA3-4FC8-9320-E2CD4A096F6E}" type="presParOf" srcId="{9ED15FFF-F545-4510-BF68-CF822CC42849}" destId="{69590FFA-198C-410D-B8D9-2BB825AB47E8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FDB524E-CC50-417F-8AFD-001456AD7E6E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D8C5D858-7A2C-4D7C-BD86-FCE116326DB8}">
      <dgm:prSet/>
      <dgm:spPr/>
      <dgm:t>
        <a:bodyPr/>
        <a:lstStyle/>
        <a:p>
          <a:pPr algn="ctr" rtl="0"/>
          <a:r>
            <a:rPr lang="nl-NL" smtClean="0"/>
            <a:t>Haarvaten</a:t>
          </a:r>
          <a:endParaRPr lang="nl-NL"/>
        </a:p>
      </dgm:t>
    </dgm:pt>
    <dgm:pt modelId="{7575A20D-64C2-45EA-A9CB-3624258D9530}" type="parTrans" cxnId="{FD8FB01E-AAE5-447C-AD94-1D029BFB00E7}">
      <dgm:prSet/>
      <dgm:spPr/>
      <dgm:t>
        <a:bodyPr/>
        <a:lstStyle/>
        <a:p>
          <a:pPr algn="ctr"/>
          <a:endParaRPr lang="nl-NL"/>
        </a:p>
      </dgm:t>
    </dgm:pt>
    <dgm:pt modelId="{A0219C05-7593-43B5-9A87-8770F47846F5}" type="sibTrans" cxnId="{FD8FB01E-AAE5-447C-AD94-1D029BFB00E7}">
      <dgm:prSet/>
      <dgm:spPr/>
      <dgm:t>
        <a:bodyPr/>
        <a:lstStyle/>
        <a:p>
          <a:pPr algn="ctr"/>
          <a:endParaRPr lang="nl-NL"/>
        </a:p>
      </dgm:t>
    </dgm:pt>
    <dgm:pt modelId="{F4535ADF-DEF5-4900-ADB6-B96F56BDEAC0}" type="pres">
      <dgm:prSet presAssocID="{8FDB524E-CC50-417F-8AFD-001456AD7E6E}" presName="linear" presStyleCnt="0">
        <dgm:presLayoutVars>
          <dgm:animLvl val="lvl"/>
          <dgm:resizeHandles val="exact"/>
        </dgm:presLayoutVars>
      </dgm:prSet>
      <dgm:spPr/>
    </dgm:pt>
    <dgm:pt modelId="{F2FF9492-62DB-4791-AA8F-370046E94207}" type="pres">
      <dgm:prSet presAssocID="{D8C5D858-7A2C-4D7C-BD86-FCE116326DB8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34F0EE9-94E2-4934-8FF5-AF65AAB6DB04}" type="presOf" srcId="{D8C5D858-7A2C-4D7C-BD86-FCE116326DB8}" destId="{F2FF9492-62DB-4791-AA8F-370046E94207}" srcOrd="0" destOrd="0" presId="urn:microsoft.com/office/officeart/2005/8/layout/vList2"/>
    <dgm:cxn modelId="{FD8FB01E-AAE5-447C-AD94-1D029BFB00E7}" srcId="{8FDB524E-CC50-417F-8AFD-001456AD7E6E}" destId="{D8C5D858-7A2C-4D7C-BD86-FCE116326DB8}" srcOrd="0" destOrd="0" parTransId="{7575A20D-64C2-45EA-A9CB-3624258D9530}" sibTransId="{A0219C05-7593-43B5-9A87-8770F47846F5}"/>
    <dgm:cxn modelId="{33EED791-E8AA-426B-B626-601B8F202E3E}" type="presOf" srcId="{8FDB524E-CC50-417F-8AFD-001456AD7E6E}" destId="{F4535ADF-DEF5-4900-ADB6-B96F56BDEAC0}" srcOrd="0" destOrd="0" presId="urn:microsoft.com/office/officeart/2005/8/layout/vList2"/>
    <dgm:cxn modelId="{79F55FEB-7458-41A3-B83E-91547EFF1A25}" type="presParOf" srcId="{F4535ADF-DEF5-4900-ADB6-B96F56BDEAC0}" destId="{F2FF9492-62DB-4791-AA8F-370046E9420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E70FBE6-71A6-4756-A7E8-82B56AE07D3A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1D48A6BB-3077-4311-A05F-7BE64F734391}">
      <dgm:prSet custT="1"/>
      <dgm:spPr/>
      <dgm:t>
        <a:bodyPr/>
        <a:lstStyle/>
        <a:p>
          <a:pPr algn="ctr" rtl="0"/>
          <a:r>
            <a:rPr lang="nl-NL" sz="2400" smtClean="0"/>
            <a:t>Dunste bloedvaten</a:t>
          </a:r>
          <a:endParaRPr lang="nl-NL" sz="2400"/>
        </a:p>
      </dgm:t>
    </dgm:pt>
    <dgm:pt modelId="{CE80E42E-2CC9-4BF1-B436-C807922E3BA7}" type="parTrans" cxnId="{3DEB8462-BB1D-4DCE-9177-851E584885E8}">
      <dgm:prSet/>
      <dgm:spPr/>
      <dgm:t>
        <a:bodyPr/>
        <a:lstStyle/>
        <a:p>
          <a:pPr algn="ctr"/>
          <a:endParaRPr lang="nl-NL" sz="2400"/>
        </a:p>
      </dgm:t>
    </dgm:pt>
    <dgm:pt modelId="{073A8286-D585-4C65-A125-E4438A5D3476}" type="sibTrans" cxnId="{3DEB8462-BB1D-4DCE-9177-851E584885E8}">
      <dgm:prSet/>
      <dgm:spPr/>
      <dgm:t>
        <a:bodyPr/>
        <a:lstStyle/>
        <a:p>
          <a:pPr algn="ctr"/>
          <a:endParaRPr lang="nl-NL" sz="2400"/>
        </a:p>
      </dgm:t>
    </dgm:pt>
    <dgm:pt modelId="{57FF63F1-F69A-4F01-8B29-DDFAF3827996}">
      <dgm:prSet custT="1"/>
      <dgm:spPr/>
      <dgm:t>
        <a:bodyPr/>
        <a:lstStyle/>
        <a:p>
          <a:pPr algn="ctr" rtl="0"/>
          <a:r>
            <a:rPr lang="nl-NL" sz="2400" smtClean="0"/>
            <a:t>Eén rode bloedcel dik</a:t>
          </a:r>
          <a:endParaRPr lang="nl-NL" sz="2400"/>
        </a:p>
      </dgm:t>
    </dgm:pt>
    <dgm:pt modelId="{74D28223-AD44-423C-B918-BCF0AEE16ED8}" type="parTrans" cxnId="{4A4BD5B2-B5E2-4188-AA5B-373E6772FB7E}">
      <dgm:prSet/>
      <dgm:spPr/>
      <dgm:t>
        <a:bodyPr/>
        <a:lstStyle/>
        <a:p>
          <a:pPr algn="ctr"/>
          <a:endParaRPr lang="nl-NL" sz="2400"/>
        </a:p>
      </dgm:t>
    </dgm:pt>
    <dgm:pt modelId="{5A94AF5B-C02E-44BF-A31D-CED3DF1BC24C}" type="sibTrans" cxnId="{4A4BD5B2-B5E2-4188-AA5B-373E6772FB7E}">
      <dgm:prSet/>
      <dgm:spPr/>
      <dgm:t>
        <a:bodyPr/>
        <a:lstStyle/>
        <a:p>
          <a:pPr algn="ctr"/>
          <a:endParaRPr lang="nl-NL" sz="2400"/>
        </a:p>
      </dgm:t>
    </dgm:pt>
    <dgm:pt modelId="{3C0D7FCC-15D1-421E-8F9D-5520518D59C4}">
      <dgm:prSet custT="1"/>
      <dgm:spPr/>
      <dgm:t>
        <a:bodyPr/>
        <a:lstStyle/>
        <a:p>
          <a:pPr algn="ctr" rtl="0"/>
          <a:r>
            <a:rPr lang="nl-NL" sz="2400" smtClean="0"/>
            <a:t>Wand één cel dik</a:t>
          </a:r>
          <a:endParaRPr lang="nl-NL" sz="2400"/>
        </a:p>
      </dgm:t>
    </dgm:pt>
    <dgm:pt modelId="{AD8B07B3-B9AC-49D9-8F14-7CF5EDF391C1}" type="parTrans" cxnId="{F5A9FF99-05BB-4B1A-B87A-6EA67F240184}">
      <dgm:prSet/>
      <dgm:spPr/>
      <dgm:t>
        <a:bodyPr/>
        <a:lstStyle/>
        <a:p>
          <a:pPr algn="ctr"/>
          <a:endParaRPr lang="nl-NL" sz="2400"/>
        </a:p>
      </dgm:t>
    </dgm:pt>
    <dgm:pt modelId="{A3118B54-D64C-4E68-A1FE-536A459A07F8}" type="sibTrans" cxnId="{F5A9FF99-05BB-4B1A-B87A-6EA67F240184}">
      <dgm:prSet/>
      <dgm:spPr/>
      <dgm:t>
        <a:bodyPr/>
        <a:lstStyle/>
        <a:p>
          <a:pPr algn="ctr"/>
          <a:endParaRPr lang="nl-NL" sz="2400"/>
        </a:p>
      </dgm:t>
    </dgm:pt>
    <dgm:pt modelId="{7B68F560-0DD8-4DA4-825D-57B06A47D7DF}">
      <dgm:prSet custT="1"/>
      <dgm:spPr/>
      <dgm:t>
        <a:bodyPr/>
        <a:lstStyle/>
        <a:p>
          <a:pPr algn="ctr" rtl="0"/>
          <a:r>
            <a:rPr lang="nl-NL" sz="2400" smtClean="0"/>
            <a:t>In de organen</a:t>
          </a:r>
          <a:endParaRPr lang="nl-NL" sz="2400"/>
        </a:p>
      </dgm:t>
    </dgm:pt>
    <dgm:pt modelId="{26BC17FB-7E35-4AEF-93D6-1BA75292D52C}" type="parTrans" cxnId="{FA10AFF0-99A3-4FCF-9FBF-F1A0B1B3DD79}">
      <dgm:prSet/>
      <dgm:spPr/>
      <dgm:t>
        <a:bodyPr/>
        <a:lstStyle/>
        <a:p>
          <a:pPr algn="ctr"/>
          <a:endParaRPr lang="nl-NL" sz="2400"/>
        </a:p>
      </dgm:t>
    </dgm:pt>
    <dgm:pt modelId="{0CD315C5-5FEC-4279-B448-CB7671753B64}" type="sibTrans" cxnId="{FA10AFF0-99A3-4FCF-9FBF-F1A0B1B3DD79}">
      <dgm:prSet/>
      <dgm:spPr/>
      <dgm:t>
        <a:bodyPr/>
        <a:lstStyle/>
        <a:p>
          <a:pPr algn="ctr"/>
          <a:endParaRPr lang="nl-NL" sz="2400"/>
        </a:p>
      </dgm:t>
    </dgm:pt>
    <dgm:pt modelId="{7DB073CE-6C5C-4A20-AF70-A42E9DBA117A}">
      <dgm:prSet custT="1"/>
      <dgm:spPr/>
      <dgm:t>
        <a:bodyPr/>
        <a:lstStyle/>
        <a:p>
          <a:pPr algn="ctr" rtl="0"/>
          <a:r>
            <a:rPr lang="nl-NL" sz="2400" smtClean="0"/>
            <a:t>Afgifte O</a:t>
          </a:r>
          <a:r>
            <a:rPr lang="nl-NL" sz="2400" baseline="-25000" smtClean="0"/>
            <a:t>2</a:t>
          </a:r>
          <a:r>
            <a:rPr lang="nl-NL" sz="2400" smtClean="0"/>
            <a:t> en glucose</a:t>
          </a:r>
          <a:endParaRPr lang="nl-NL" sz="2400"/>
        </a:p>
      </dgm:t>
    </dgm:pt>
    <dgm:pt modelId="{5385CAE9-75A5-4489-88A1-73D7B1051A5B}" type="parTrans" cxnId="{6F2B2207-06BF-4042-B708-CF74F6760F83}">
      <dgm:prSet/>
      <dgm:spPr/>
      <dgm:t>
        <a:bodyPr/>
        <a:lstStyle/>
        <a:p>
          <a:pPr algn="ctr"/>
          <a:endParaRPr lang="nl-NL" sz="2400"/>
        </a:p>
      </dgm:t>
    </dgm:pt>
    <dgm:pt modelId="{CBFA97D5-3765-44AB-8516-1D2B7E17D8CD}" type="sibTrans" cxnId="{6F2B2207-06BF-4042-B708-CF74F6760F83}">
      <dgm:prSet/>
      <dgm:spPr/>
      <dgm:t>
        <a:bodyPr/>
        <a:lstStyle/>
        <a:p>
          <a:pPr algn="ctr"/>
          <a:endParaRPr lang="nl-NL" sz="2400"/>
        </a:p>
      </dgm:t>
    </dgm:pt>
    <dgm:pt modelId="{8CDCCC25-1E4B-402E-BFDD-1A87065BF08C}">
      <dgm:prSet custT="1"/>
      <dgm:spPr/>
      <dgm:t>
        <a:bodyPr/>
        <a:lstStyle/>
        <a:p>
          <a:pPr algn="ctr" rtl="0"/>
          <a:r>
            <a:rPr lang="nl-NL" sz="2400" smtClean="0"/>
            <a:t>Opname afvalstoffen</a:t>
          </a:r>
          <a:endParaRPr lang="nl-NL" sz="2400"/>
        </a:p>
      </dgm:t>
    </dgm:pt>
    <dgm:pt modelId="{BBBFE5D4-6503-4B52-8CF9-10913C994ACF}" type="parTrans" cxnId="{92A2E801-F44B-42BC-A631-1CD7B47C0C06}">
      <dgm:prSet/>
      <dgm:spPr/>
      <dgm:t>
        <a:bodyPr/>
        <a:lstStyle/>
        <a:p>
          <a:pPr algn="ctr"/>
          <a:endParaRPr lang="nl-NL" sz="2400"/>
        </a:p>
      </dgm:t>
    </dgm:pt>
    <dgm:pt modelId="{15602D08-B606-492F-969C-53F778F069B7}" type="sibTrans" cxnId="{92A2E801-F44B-42BC-A631-1CD7B47C0C06}">
      <dgm:prSet/>
      <dgm:spPr/>
      <dgm:t>
        <a:bodyPr/>
        <a:lstStyle/>
        <a:p>
          <a:pPr algn="ctr"/>
          <a:endParaRPr lang="nl-NL" sz="2400"/>
        </a:p>
      </dgm:t>
    </dgm:pt>
    <dgm:pt modelId="{F163991A-FE7D-48DD-B64E-2239506ADDAC}">
      <dgm:prSet custT="1"/>
      <dgm:spPr/>
      <dgm:t>
        <a:bodyPr/>
        <a:lstStyle/>
        <a:p>
          <a:pPr algn="ctr" rtl="0"/>
          <a:r>
            <a:rPr lang="nl-NL" sz="2400" dirty="0" smtClean="0"/>
            <a:t>Tussen slagader en ader</a:t>
          </a:r>
          <a:endParaRPr lang="nl-NL" sz="2400" dirty="0"/>
        </a:p>
      </dgm:t>
    </dgm:pt>
    <dgm:pt modelId="{152774C1-75B6-4C3D-A982-ECFA13F9A0E4}" type="parTrans" cxnId="{B9547067-BD5D-4D1D-B2C4-75132F20825C}">
      <dgm:prSet/>
      <dgm:spPr/>
      <dgm:t>
        <a:bodyPr/>
        <a:lstStyle/>
        <a:p>
          <a:pPr algn="ctr"/>
          <a:endParaRPr lang="nl-NL" sz="2400"/>
        </a:p>
      </dgm:t>
    </dgm:pt>
    <dgm:pt modelId="{8FB24B9A-06C6-4733-8696-D87F0FD3F9D3}" type="sibTrans" cxnId="{B9547067-BD5D-4D1D-B2C4-75132F20825C}">
      <dgm:prSet/>
      <dgm:spPr/>
      <dgm:t>
        <a:bodyPr/>
        <a:lstStyle/>
        <a:p>
          <a:pPr algn="ctr"/>
          <a:endParaRPr lang="nl-NL" sz="2400"/>
        </a:p>
      </dgm:t>
    </dgm:pt>
    <dgm:pt modelId="{B6AC6476-79D2-4CAE-942B-BF97E4C2FBDC}">
      <dgm:prSet custT="1"/>
      <dgm:spPr/>
      <dgm:t>
        <a:bodyPr/>
        <a:lstStyle/>
        <a:p>
          <a:pPr algn="ctr" rtl="0"/>
          <a:r>
            <a:rPr lang="nl-NL" sz="2400" smtClean="0"/>
            <a:t>Bloeddruk neemt sterk af</a:t>
          </a:r>
          <a:endParaRPr lang="nl-NL" sz="2400"/>
        </a:p>
      </dgm:t>
    </dgm:pt>
    <dgm:pt modelId="{5A26BBEC-7976-433B-9458-60A2521934E5}" type="parTrans" cxnId="{3E2D596B-846F-4186-A8DF-A566AB3A3D20}">
      <dgm:prSet/>
      <dgm:spPr/>
      <dgm:t>
        <a:bodyPr/>
        <a:lstStyle/>
        <a:p>
          <a:pPr algn="ctr"/>
          <a:endParaRPr lang="nl-NL" sz="2400"/>
        </a:p>
      </dgm:t>
    </dgm:pt>
    <dgm:pt modelId="{CF4F0ADD-D46E-41CA-8C1F-7DDB85F6E75F}" type="sibTrans" cxnId="{3E2D596B-846F-4186-A8DF-A566AB3A3D20}">
      <dgm:prSet/>
      <dgm:spPr/>
      <dgm:t>
        <a:bodyPr/>
        <a:lstStyle/>
        <a:p>
          <a:pPr algn="ctr"/>
          <a:endParaRPr lang="nl-NL" sz="2400"/>
        </a:p>
      </dgm:t>
    </dgm:pt>
    <dgm:pt modelId="{BCD86074-E63A-457F-8C0E-ED4923D89058}" type="pres">
      <dgm:prSet presAssocID="{CE70FBE6-71A6-4756-A7E8-82B56AE07D3A}" presName="linear" presStyleCnt="0">
        <dgm:presLayoutVars>
          <dgm:animLvl val="lvl"/>
          <dgm:resizeHandles val="exact"/>
        </dgm:presLayoutVars>
      </dgm:prSet>
      <dgm:spPr/>
    </dgm:pt>
    <dgm:pt modelId="{79E7CDC5-F5B6-4C30-94DC-ABC8B57778BD}" type="pres">
      <dgm:prSet presAssocID="{1D48A6BB-3077-4311-A05F-7BE64F734391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7EA12556-08C4-4002-844F-55E775037C77}" type="pres">
      <dgm:prSet presAssocID="{073A8286-D585-4C65-A125-E4438A5D3476}" presName="spacer" presStyleCnt="0"/>
      <dgm:spPr/>
    </dgm:pt>
    <dgm:pt modelId="{A55FEDA1-27BB-456F-BC2C-FE85FC7C4150}" type="pres">
      <dgm:prSet presAssocID="{57FF63F1-F69A-4F01-8B29-DDFAF3827996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BA5499B9-F55E-43E9-AE0D-C68B805A227B}" type="pres">
      <dgm:prSet presAssocID="{5A94AF5B-C02E-44BF-A31D-CED3DF1BC24C}" presName="spacer" presStyleCnt="0"/>
      <dgm:spPr/>
    </dgm:pt>
    <dgm:pt modelId="{C7FFEFC6-8A9A-48DA-A674-3CF29B169FCC}" type="pres">
      <dgm:prSet presAssocID="{3C0D7FCC-15D1-421E-8F9D-5520518D59C4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B0EA2F3E-5EA6-4BB5-958C-174AC561B1E2}" type="pres">
      <dgm:prSet presAssocID="{A3118B54-D64C-4E68-A1FE-536A459A07F8}" presName="spacer" presStyleCnt="0"/>
      <dgm:spPr/>
    </dgm:pt>
    <dgm:pt modelId="{9AE78CFC-6980-462E-BFBE-234AA27D64F1}" type="pres">
      <dgm:prSet presAssocID="{7B68F560-0DD8-4DA4-825D-57B06A47D7DF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8DF89600-EA00-400E-8B8B-44FAC110C17C}" type="pres">
      <dgm:prSet presAssocID="{0CD315C5-5FEC-4279-B448-CB7671753B64}" presName="spacer" presStyleCnt="0"/>
      <dgm:spPr/>
    </dgm:pt>
    <dgm:pt modelId="{05D514F3-9627-4FE3-B4DA-15DBE1887F4F}" type="pres">
      <dgm:prSet presAssocID="{7DB073CE-6C5C-4A20-AF70-A42E9DBA117A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ACA87BF8-26A9-4190-B663-05F396BBCB25}" type="pres">
      <dgm:prSet presAssocID="{CBFA97D5-3765-44AB-8516-1D2B7E17D8CD}" presName="spacer" presStyleCnt="0"/>
      <dgm:spPr/>
    </dgm:pt>
    <dgm:pt modelId="{72E30BC9-63DF-4EFD-A3EA-9E4787E691E5}" type="pres">
      <dgm:prSet presAssocID="{8CDCCC25-1E4B-402E-BFDD-1A87065BF08C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EBFC39FC-470D-4EC0-9D51-0F218504C1C7}" type="pres">
      <dgm:prSet presAssocID="{15602D08-B606-492F-969C-53F778F069B7}" presName="spacer" presStyleCnt="0"/>
      <dgm:spPr/>
    </dgm:pt>
    <dgm:pt modelId="{D332847E-ED6A-4C28-BC91-66EBCD6E45A5}" type="pres">
      <dgm:prSet presAssocID="{F163991A-FE7D-48DD-B64E-2239506ADDAC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B3A41DAE-1767-42F4-8ACD-58432C4E8EC4}" type="pres">
      <dgm:prSet presAssocID="{8FB24B9A-06C6-4733-8696-D87F0FD3F9D3}" presName="spacer" presStyleCnt="0"/>
      <dgm:spPr/>
    </dgm:pt>
    <dgm:pt modelId="{688B7CF2-0A83-4A76-9225-F9E48DF8D29D}" type="pres">
      <dgm:prSet presAssocID="{B6AC6476-79D2-4CAE-942B-BF97E4C2FBDC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3E2D596B-846F-4186-A8DF-A566AB3A3D20}" srcId="{CE70FBE6-71A6-4756-A7E8-82B56AE07D3A}" destId="{B6AC6476-79D2-4CAE-942B-BF97E4C2FBDC}" srcOrd="7" destOrd="0" parTransId="{5A26BBEC-7976-433B-9458-60A2521934E5}" sibTransId="{CF4F0ADD-D46E-41CA-8C1F-7DDB85F6E75F}"/>
    <dgm:cxn modelId="{E6D6A56F-C6CE-40FC-8A12-1C98C7BF0F0C}" type="presOf" srcId="{57FF63F1-F69A-4F01-8B29-DDFAF3827996}" destId="{A55FEDA1-27BB-456F-BC2C-FE85FC7C4150}" srcOrd="0" destOrd="0" presId="urn:microsoft.com/office/officeart/2005/8/layout/vList2"/>
    <dgm:cxn modelId="{92A2E801-F44B-42BC-A631-1CD7B47C0C06}" srcId="{CE70FBE6-71A6-4756-A7E8-82B56AE07D3A}" destId="{8CDCCC25-1E4B-402E-BFDD-1A87065BF08C}" srcOrd="5" destOrd="0" parTransId="{BBBFE5D4-6503-4B52-8CF9-10913C994ACF}" sibTransId="{15602D08-B606-492F-969C-53F778F069B7}"/>
    <dgm:cxn modelId="{439923AD-568A-4BF3-AB22-CAA6CC704164}" type="presOf" srcId="{B6AC6476-79D2-4CAE-942B-BF97E4C2FBDC}" destId="{688B7CF2-0A83-4A76-9225-F9E48DF8D29D}" srcOrd="0" destOrd="0" presId="urn:microsoft.com/office/officeart/2005/8/layout/vList2"/>
    <dgm:cxn modelId="{08AB8682-D5F3-4685-AAAB-78D308E7C049}" type="presOf" srcId="{3C0D7FCC-15D1-421E-8F9D-5520518D59C4}" destId="{C7FFEFC6-8A9A-48DA-A674-3CF29B169FCC}" srcOrd="0" destOrd="0" presId="urn:microsoft.com/office/officeart/2005/8/layout/vList2"/>
    <dgm:cxn modelId="{EC8A96B9-38E8-47BA-9FB3-7776E34EBD92}" type="presOf" srcId="{7DB073CE-6C5C-4A20-AF70-A42E9DBA117A}" destId="{05D514F3-9627-4FE3-B4DA-15DBE1887F4F}" srcOrd="0" destOrd="0" presId="urn:microsoft.com/office/officeart/2005/8/layout/vList2"/>
    <dgm:cxn modelId="{078D8A29-891A-401C-ABD0-954CA7CA4E12}" type="presOf" srcId="{CE70FBE6-71A6-4756-A7E8-82B56AE07D3A}" destId="{BCD86074-E63A-457F-8C0E-ED4923D89058}" srcOrd="0" destOrd="0" presId="urn:microsoft.com/office/officeart/2005/8/layout/vList2"/>
    <dgm:cxn modelId="{FA10AFF0-99A3-4FCF-9FBF-F1A0B1B3DD79}" srcId="{CE70FBE6-71A6-4756-A7E8-82B56AE07D3A}" destId="{7B68F560-0DD8-4DA4-825D-57B06A47D7DF}" srcOrd="3" destOrd="0" parTransId="{26BC17FB-7E35-4AEF-93D6-1BA75292D52C}" sibTransId="{0CD315C5-5FEC-4279-B448-CB7671753B64}"/>
    <dgm:cxn modelId="{1CDDD601-5273-4086-81AF-94B49A2D9BDB}" type="presOf" srcId="{8CDCCC25-1E4B-402E-BFDD-1A87065BF08C}" destId="{72E30BC9-63DF-4EFD-A3EA-9E4787E691E5}" srcOrd="0" destOrd="0" presId="urn:microsoft.com/office/officeart/2005/8/layout/vList2"/>
    <dgm:cxn modelId="{4A4BD5B2-B5E2-4188-AA5B-373E6772FB7E}" srcId="{CE70FBE6-71A6-4756-A7E8-82B56AE07D3A}" destId="{57FF63F1-F69A-4F01-8B29-DDFAF3827996}" srcOrd="1" destOrd="0" parTransId="{74D28223-AD44-423C-B918-BCF0AEE16ED8}" sibTransId="{5A94AF5B-C02E-44BF-A31D-CED3DF1BC24C}"/>
    <dgm:cxn modelId="{87F90928-972C-437E-8A35-387653728496}" type="presOf" srcId="{7B68F560-0DD8-4DA4-825D-57B06A47D7DF}" destId="{9AE78CFC-6980-462E-BFBE-234AA27D64F1}" srcOrd="0" destOrd="0" presId="urn:microsoft.com/office/officeart/2005/8/layout/vList2"/>
    <dgm:cxn modelId="{B9547067-BD5D-4D1D-B2C4-75132F20825C}" srcId="{CE70FBE6-71A6-4756-A7E8-82B56AE07D3A}" destId="{F163991A-FE7D-48DD-B64E-2239506ADDAC}" srcOrd="6" destOrd="0" parTransId="{152774C1-75B6-4C3D-A982-ECFA13F9A0E4}" sibTransId="{8FB24B9A-06C6-4733-8696-D87F0FD3F9D3}"/>
    <dgm:cxn modelId="{3DEB8462-BB1D-4DCE-9177-851E584885E8}" srcId="{CE70FBE6-71A6-4756-A7E8-82B56AE07D3A}" destId="{1D48A6BB-3077-4311-A05F-7BE64F734391}" srcOrd="0" destOrd="0" parTransId="{CE80E42E-2CC9-4BF1-B436-C807922E3BA7}" sibTransId="{073A8286-D585-4C65-A125-E4438A5D3476}"/>
    <dgm:cxn modelId="{83D17AE9-0046-4920-BB76-FF7BA31FCD6F}" type="presOf" srcId="{F163991A-FE7D-48DD-B64E-2239506ADDAC}" destId="{D332847E-ED6A-4C28-BC91-66EBCD6E45A5}" srcOrd="0" destOrd="0" presId="urn:microsoft.com/office/officeart/2005/8/layout/vList2"/>
    <dgm:cxn modelId="{F5A9FF99-05BB-4B1A-B87A-6EA67F240184}" srcId="{CE70FBE6-71A6-4756-A7E8-82B56AE07D3A}" destId="{3C0D7FCC-15D1-421E-8F9D-5520518D59C4}" srcOrd="2" destOrd="0" parTransId="{AD8B07B3-B9AC-49D9-8F14-7CF5EDF391C1}" sibTransId="{A3118B54-D64C-4E68-A1FE-536A459A07F8}"/>
    <dgm:cxn modelId="{52B0F8E3-D4C8-4DC0-9B3B-B6CB3FE3ED8B}" type="presOf" srcId="{1D48A6BB-3077-4311-A05F-7BE64F734391}" destId="{79E7CDC5-F5B6-4C30-94DC-ABC8B57778BD}" srcOrd="0" destOrd="0" presId="urn:microsoft.com/office/officeart/2005/8/layout/vList2"/>
    <dgm:cxn modelId="{6F2B2207-06BF-4042-B708-CF74F6760F83}" srcId="{CE70FBE6-71A6-4756-A7E8-82B56AE07D3A}" destId="{7DB073CE-6C5C-4A20-AF70-A42E9DBA117A}" srcOrd="4" destOrd="0" parTransId="{5385CAE9-75A5-4489-88A1-73D7B1051A5B}" sibTransId="{CBFA97D5-3765-44AB-8516-1D2B7E17D8CD}"/>
    <dgm:cxn modelId="{20B0AB6D-3299-4EC5-BBC8-2934AE2C7A8F}" type="presParOf" srcId="{BCD86074-E63A-457F-8C0E-ED4923D89058}" destId="{79E7CDC5-F5B6-4C30-94DC-ABC8B57778BD}" srcOrd="0" destOrd="0" presId="urn:microsoft.com/office/officeart/2005/8/layout/vList2"/>
    <dgm:cxn modelId="{D75D7FFC-166E-46CD-BE7A-181FF3BE40F0}" type="presParOf" srcId="{BCD86074-E63A-457F-8C0E-ED4923D89058}" destId="{7EA12556-08C4-4002-844F-55E775037C77}" srcOrd="1" destOrd="0" presId="urn:microsoft.com/office/officeart/2005/8/layout/vList2"/>
    <dgm:cxn modelId="{CD04128F-CC7D-4CB5-AE2C-3F8A3D40321B}" type="presParOf" srcId="{BCD86074-E63A-457F-8C0E-ED4923D89058}" destId="{A55FEDA1-27BB-456F-BC2C-FE85FC7C4150}" srcOrd="2" destOrd="0" presId="urn:microsoft.com/office/officeart/2005/8/layout/vList2"/>
    <dgm:cxn modelId="{830DB601-B68A-401B-9E58-42B793CDCC1E}" type="presParOf" srcId="{BCD86074-E63A-457F-8C0E-ED4923D89058}" destId="{BA5499B9-F55E-43E9-AE0D-C68B805A227B}" srcOrd="3" destOrd="0" presId="urn:microsoft.com/office/officeart/2005/8/layout/vList2"/>
    <dgm:cxn modelId="{8F760C2E-5635-4B7D-9FFC-60723EDF2C74}" type="presParOf" srcId="{BCD86074-E63A-457F-8C0E-ED4923D89058}" destId="{C7FFEFC6-8A9A-48DA-A674-3CF29B169FCC}" srcOrd="4" destOrd="0" presId="urn:microsoft.com/office/officeart/2005/8/layout/vList2"/>
    <dgm:cxn modelId="{2E975B9C-593B-4664-B7B8-B0EA434C1AB3}" type="presParOf" srcId="{BCD86074-E63A-457F-8C0E-ED4923D89058}" destId="{B0EA2F3E-5EA6-4BB5-958C-174AC561B1E2}" srcOrd="5" destOrd="0" presId="urn:microsoft.com/office/officeart/2005/8/layout/vList2"/>
    <dgm:cxn modelId="{90731980-0018-41D8-96A1-EDF1F0ED6788}" type="presParOf" srcId="{BCD86074-E63A-457F-8C0E-ED4923D89058}" destId="{9AE78CFC-6980-462E-BFBE-234AA27D64F1}" srcOrd="6" destOrd="0" presId="urn:microsoft.com/office/officeart/2005/8/layout/vList2"/>
    <dgm:cxn modelId="{BAB0DD01-2151-4BB6-9636-34ED0381B57C}" type="presParOf" srcId="{BCD86074-E63A-457F-8C0E-ED4923D89058}" destId="{8DF89600-EA00-400E-8B8B-44FAC110C17C}" srcOrd="7" destOrd="0" presId="urn:microsoft.com/office/officeart/2005/8/layout/vList2"/>
    <dgm:cxn modelId="{F9A87568-3094-488F-AC92-3B5C44A51DEF}" type="presParOf" srcId="{BCD86074-E63A-457F-8C0E-ED4923D89058}" destId="{05D514F3-9627-4FE3-B4DA-15DBE1887F4F}" srcOrd="8" destOrd="0" presId="urn:microsoft.com/office/officeart/2005/8/layout/vList2"/>
    <dgm:cxn modelId="{512E118C-E0D8-47C9-988A-E17D46620A05}" type="presParOf" srcId="{BCD86074-E63A-457F-8C0E-ED4923D89058}" destId="{ACA87BF8-26A9-4190-B663-05F396BBCB25}" srcOrd="9" destOrd="0" presId="urn:microsoft.com/office/officeart/2005/8/layout/vList2"/>
    <dgm:cxn modelId="{236336A0-FB69-4BE3-9064-76DB1EB13857}" type="presParOf" srcId="{BCD86074-E63A-457F-8C0E-ED4923D89058}" destId="{72E30BC9-63DF-4EFD-A3EA-9E4787E691E5}" srcOrd="10" destOrd="0" presId="urn:microsoft.com/office/officeart/2005/8/layout/vList2"/>
    <dgm:cxn modelId="{818817B0-0186-40CE-9FA8-89CACBA74CCE}" type="presParOf" srcId="{BCD86074-E63A-457F-8C0E-ED4923D89058}" destId="{EBFC39FC-470D-4EC0-9D51-0F218504C1C7}" srcOrd="11" destOrd="0" presId="urn:microsoft.com/office/officeart/2005/8/layout/vList2"/>
    <dgm:cxn modelId="{DEECC5C0-3DB1-49BD-8F3F-331A3B0B67FA}" type="presParOf" srcId="{BCD86074-E63A-457F-8C0E-ED4923D89058}" destId="{D332847E-ED6A-4C28-BC91-66EBCD6E45A5}" srcOrd="12" destOrd="0" presId="urn:microsoft.com/office/officeart/2005/8/layout/vList2"/>
    <dgm:cxn modelId="{E22124EB-E1F8-4A39-8CC8-A7D76E7ED422}" type="presParOf" srcId="{BCD86074-E63A-457F-8C0E-ED4923D89058}" destId="{B3A41DAE-1767-42F4-8ACD-58432C4E8EC4}" srcOrd="13" destOrd="0" presId="urn:microsoft.com/office/officeart/2005/8/layout/vList2"/>
    <dgm:cxn modelId="{5666F6EC-DBA2-4CC5-814E-A879AB8D71BF}" type="presParOf" srcId="{BCD86074-E63A-457F-8C0E-ED4923D89058}" destId="{688B7CF2-0A83-4A76-9225-F9E48DF8D29D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4E432A8-7523-45FF-9EE4-BEF15AB830CD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A5898BE7-6F4C-481D-B2FB-5CF1522148CB}">
      <dgm:prSet/>
      <dgm:spPr/>
      <dgm:t>
        <a:bodyPr/>
        <a:lstStyle/>
        <a:p>
          <a:pPr algn="ctr" rtl="0"/>
          <a:r>
            <a:rPr lang="nl-NL" smtClean="0"/>
            <a:t>Verloop van de bloeddruk</a:t>
          </a:r>
          <a:endParaRPr lang="nl-NL"/>
        </a:p>
      </dgm:t>
    </dgm:pt>
    <dgm:pt modelId="{753914D3-DAA9-46F6-BAD1-31E66E80470B}" type="parTrans" cxnId="{4C91F8E0-EA6E-490B-AF66-71522D650593}">
      <dgm:prSet/>
      <dgm:spPr/>
      <dgm:t>
        <a:bodyPr/>
        <a:lstStyle/>
        <a:p>
          <a:endParaRPr lang="nl-NL"/>
        </a:p>
      </dgm:t>
    </dgm:pt>
    <dgm:pt modelId="{F49555FD-986C-47AE-9D2D-D49B61419273}" type="sibTrans" cxnId="{4C91F8E0-EA6E-490B-AF66-71522D650593}">
      <dgm:prSet/>
      <dgm:spPr/>
      <dgm:t>
        <a:bodyPr/>
        <a:lstStyle/>
        <a:p>
          <a:endParaRPr lang="nl-NL"/>
        </a:p>
      </dgm:t>
    </dgm:pt>
    <dgm:pt modelId="{D8C766A5-80BE-43F4-A1A1-F38534AB463F}" type="pres">
      <dgm:prSet presAssocID="{24E432A8-7523-45FF-9EE4-BEF15AB830CD}" presName="linear" presStyleCnt="0">
        <dgm:presLayoutVars>
          <dgm:animLvl val="lvl"/>
          <dgm:resizeHandles val="exact"/>
        </dgm:presLayoutVars>
      </dgm:prSet>
      <dgm:spPr/>
    </dgm:pt>
    <dgm:pt modelId="{4AD20FF3-8BF0-49F5-91D6-9BB33F916EA0}" type="pres">
      <dgm:prSet presAssocID="{A5898BE7-6F4C-481D-B2FB-5CF1522148CB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4C91F8E0-EA6E-490B-AF66-71522D650593}" srcId="{24E432A8-7523-45FF-9EE4-BEF15AB830CD}" destId="{A5898BE7-6F4C-481D-B2FB-5CF1522148CB}" srcOrd="0" destOrd="0" parTransId="{753914D3-DAA9-46F6-BAD1-31E66E80470B}" sibTransId="{F49555FD-986C-47AE-9D2D-D49B61419273}"/>
    <dgm:cxn modelId="{7A74B197-BC5A-4631-BA20-76B330F601C6}" type="presOf" srcId="{A5898BE7-6F4C-481D-B2FB-5CF1522148CB}" destId="{4AD20FF3-8BF0-49F5-91D6-9BB33F916EA0}" srcOrd="0" destOrd="0" presId="urn:microsoft.com/office/officeart/2005/8/layout/vList2"/>
    <dgm:cxn modelId="{D3F34BC0-1E0F-44E4-9319-FE013F973119}" type="presOf" srcId="{24E432A8-7523-45FF-9EE4-BEF15AB830CD}" destId="{D8C766A5-80BE-43F4-A1A1-F38534AB463F}" srcOrd="0" destOrd="0" presId="urn:microsoft.com/office/officeart/2005/8/layout/vList2"/>
    <dgm:cxn modelId="{0DC29A2B-5D25-4A1C-AE7C-1AE3612ADED4}" type="presParOf" srcId="{D8C766A5-80BE-43F4-A1A1-F38534AB463F}" destId="{4AD20FF3-8BF0-49F5-91D6-9BB33F916EA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3F8E4A-5060-41FD-88C9-F0CDB1EE7906}">
      <dsp:nvSpPr>
        <dsp:cNvPr id="0" name=""/>
        <dsp:cNvSpPr/>
      </dsp:nvSpPr>
      <dsp:spPr>
        <a:xfrm>
          <a:off x="0" y="51440"/>
          <a:ext cx="5038328" cy="136714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l" defTabSz="2533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5700" kern="1200" smtClean="0"/>
            <a:t>Thema 2 Bloed</a:t>
          </a:r>
          <a:endParaRPr lang="nl-NL" sz="5700" kern="1200"/>
        </a:p>
      </dsp:txBody>
      <dsp:txXfrm>
        <a:off x="66738" y="118178"/>
        <a:ext cx="4904852" cy="123366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1AE6F8-EBBF-46A2-9AE1-7A0986CDAB78}">
      <dsp:nvSpPr>
        <dsp:cNvPr id="0" name=""/>
        <dsp:cNvSpPr/>
      </dsp:nvSpPr>
      <dsp:spPr>
        <a:xfrm>
          <a:off x="0" y="36554"/>
          <a:ext cx="5987008" cy="5516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smtClean="0"/>
            <a:t>Bloeddruk bij verlaten van het hart hoog</a:t>
          </a:r>
          <a:endParaRPr lang="nl-NL" sz="2300" kern="1200"/>
        </a:p>
      </dsp:txBody>
      <dsp:txXfrm>
        <a:off x="26930" y="63484"/>
        <a:ext cx="5933148" cy="497795"/>
      </dsp:txXfrm>
    </dsp:sp>
    <dsp:sp modelId="{DEA2D55C-CD75-4D73-B384-996D5267440E}">
      <dsp:nvSpPr>
        <dsp:cNvPr id="0" name=""/>
        <dsp:cNvSpPr/>
      </dsp:nvSpPr>
      <dsp:spPr>
        <a:xfrm>
          <a:off x="0" y="654449"/>
          <a:ext cx="5987008" cy="5516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smtClean="0"/>
            <a:t>Elastische slagaders zetten uit: bloeddruk blijft</a:t>
          </a:r>
          <a:endParaRPr lang="nl-NL" sz="2300" kern="1200"/>
        </a:p>
      </dsp:txBody>
      <dsp:txXfrm>
        <a:off x="26930" y="681379"/>
        <a:ext cx="5933148" cy="497795"/>
      </dsp:txXfrm>
    </dsp:sp>
    <dsp:sp modelId="{FA34DCEF-026F-4101-B8A4-BAEC3AC40565}">
      <dsp:nvSpPr>
        <dsp:cNvPr id="0" name=""/>
        <dsp:cNvSpPr/>
      </dsp:nvSpPr>
      <dsp:spPr>
        <a:xfrm>
          <a:off x="0" y="1272344"/>
          <a:ext cx="5987008" cy="5516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smtClean="0"/>
            <a:t>Bloeddruk neemt in de haarvaten af</a:t>
          </a:r>
          <a:endParaRPr lang="nl-NL" sz="2300" kern="1200"/>
        </a:p>
      </dsp:txBody>
      <dsp:txXfrm>
        <a:off x="26930" y="1299274"/>
        <a:ext cx="5933148" cy="497795"/>
      </dsp:txXfrm>
    </dsp:sp>
    <dsp:sp modelId="{08013ADD-5687-48A9-A5A8-56683DEEB9F1}">
      <dsp:nvSpPr>
        <dsp:cNvPr id="0" name=""/>
        <dsp:cNvSpPr/>
      </dsp:nvSpPr>
      <dsp:spPr>
        <a:xfrm>
          <a:off x="0" y="1890239"/>
          <a:ext cx="5987008" cy="5516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dirty="0" smtClean="0"/>
            <a:t>Bloeddruk is de aders is laag</a:t>
          </a:r>
          <a:endParaRPr lang="nl-NL" sz="2300" kern="1200" dirty="0"/>
        </a:p>
      </dsp:txBody>
      <dsp:txXfrm>
        <a:off x="26930" y="1917169"/>
        <a:ext cx="5933148" cy="497795"/>
      </dsp:txXfrm>
    </dsp:sp>
    <dsp:sp modelId="{765541C2-B89B-47E5-911C-53E03E4E9216}">
      <dsp:nvSpPr>
        <dsp:cNvPr id="0" name=""/>
        <dsp:cNvSpPr/>
      </dsp:nvSpPr>
      <dsp:spPr>
        <a:xfrm>
          <a:off x="0" y="2508134"/>
          <a:ext cx="5987008" cy="5516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smtClean="0"/>
            <a:t>Hoe komt het bloed dan terug naar het hart?</a:t>
          </a:r>
          <a:endParaRPr lang="nl-NL" sz="2300" kern="1200"/>
        </a:p>
      </dsp:txBody>
      <dsp:txXfrm>
        <a:off x="26930" y="2535064"/>
        <a:ext cx="5933148" cy="49779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4F8EB4-E1C0-47A2-8356-F3D29D85D65F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Bloedstroom in de aders</a:t>
          </a:r>
          <a:endParaRPr lang="nl-NL" sz="4700" kern="1200"/>
        </a:p>
      </dsp:txBody>
      <dsp:txXfrm>
        <a:off x="55030" y="62882"/>
        <a:ext cx="8119540" cy="101723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32AB1D-100B-4353-8FFE-F51EA0B71A0B}">
      <dsp:nvSpPr>
        <dsp:cNvPr id="0" name=""/>
        <dsp:cNvSpPr/>
      </dsp:nvSpPr>
      <dsp:spPr>
        <a:xfrm>
          <a:off x="0" y="32515"/>
          <a:ext cx="3466728" cy="103285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smtClean="0"/>
            <a:t>Hart zuigt bloed aan</a:t>
          </a:r>
          <a:endParaRPr lang="nl-NL" sz="2600" kern="1200"/>
        </a:p>
      </dsp:txBody>
      <dsp:txXfrm>
        <a:off x="50420" y="82935"/>
        <a:ext cx="3365888" cy="932014"/>
      </dsp:txXfrm>
    </dsp:sp>
    <dsp:sp modelId="{47FAFD47-BBCB-4DA4-B90D-202E0CFB64A6}">
      <dsp:nvSpPr>
        <dsp:cNvPr id="0" name=""/>
        <dsp:cNvSpPr/>
      </dsp:nvSpPr>
      <dsp:spPr>
        <a:xfrm>
          <a:off x="0" y="1140249"/>
          <a:ext cx="3466728" cy="103285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smtClean="0"/>
            <a:t>Kleppen werken terugzakken tegen</a:t>
          </a:r>
          <a:endParaRPr lang="nl-NL" sz="2600" kern="1200"/>
        </a:p>
      </dsp:txBody>
      <dsp:txXfrm>
        <a:off x="50420" y="1190669"/>
        <a:ext cx="3365888" cy="932014"/>
      </dsp:txXfrm>
    </dsp:sp>
    <dsp:sp modelId="{865583B3-C085-4CBB-BB49-5F32AC5ED643}">
      <dsp:nvSpPr>
        <dsp:cNvPr id="0" name=""/>
        <dsp:cNvSpPr/>
      </dsp:nvSpPr>
      <dsp:spPr>
        <a:xfrm>
          <a:off x="0" y="2247984"/>
          <a:ext cx="3466728" cy="103285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dirty="0" smtClean="0"/>
            <a:t>Spannen van spieren duwt bloed verder</a:t>
          </a:r>
          <a:endParaRPr lang="nl-NL" sz="2600" kern="1200" dirty="0"/>
        </a:p>
      </dsp:txBody>
      <dsp:txXfrm>
        <a:off x="50420" y="2298404"/>
        <a:ext cx="3365888" cy="932014"/>
      </dsp:txXfrm>
    </dsp:sp>
    <dsp:sp modelId="{7C4A9080-1C1D-4B59-89F9-B0ECD5CA7A2B}">
      <dsp:nvSpPr>
        <dsp:cNvPr id="0" name=""/>
        <dsp:cNvSpPr/>
      </dsp:nvSpPr>
      <dsp:spPr>
        <a:xfrm>
          <a:off x="0" y="3355718"/>
          <a:ext cx="3466728" cy="103285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smtClean="0"/>
            <a:t>Uitzetten slagaders duwt bloed verder</a:t>
          </a:r>
          <a:endParaRPr lang="nl-NL" sz="2600" kern="1200"/>
        </a:p>
      </dsp:txBody>
      <dsp:txXfrm>
        <a:off x="50420" y="3406138"/>
        <a:ext cx="3365888" cy="93201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91C329-631A-410C-A56E-1159B4877182}">
      <dsp:nvSpPr>
        <dsp:cNvPr id="0" name=""/>
        <dsp:cNvSpPr/>
      </dsp:nvSpPr>
      <dsp:spPr>
        <a:xfrm>
          <a:off x="67297" y="7852"/>
          <a:ext cx="3980204" cy="11272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Spataderen</a:t>
          </a:r>
          <a:endParaRPr lang="nl-NL" sz="4700" kern="1200"/>
        </a:p>
      </dsp:txBody>
      <dsp:txXfrm>
        <a:off x="122327" y="62882"/>
        <a:ext cx="3870144" cy="101723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4F8B6E-9227-4525-8756-5464DD337C1E}">
      <dsp:nvSpPr>
        <dsp:cNvPr id="0" name=""/>
        <dsp:cNvSpPr/>
      </dsp:nvSpPr>
      <dsp:spPr>
        <a:xfrm>
          <a:off x="0" y="53407"/>
          <a:ext cx="3610744" cy="9547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Kleppen in aderen sluiten niet meer goed</a:t>
          </a:r>
          <a:endParaRPr lang="nl-NL" sz="2400" kern="1200"/>
        </a:p>
      </dsp:txBody>
      <dsp:txXfrm>
        <a:off x="46606" y="100013"/>
        <a:ext cx="3517532" cy="861507"/>
      </dsp:txXfrm>
    </dsp:sp>
    <dsp:sp modelId="{2FB2392E-C886-42B2-9F1C-9A2FFC10A464}">
      <dsp:nvSpPr>
        <dsp:cNvPr id="0" name=""/>
        <dsp:cNvSpPr/>
      </dsp:nvSpPr>
      <dsp:spPr>
        <a:xfrm>
          <a:off x="0" y="1077247"/>
          <a:ext cx="3610744" cy="9547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Bloed stroomt niet door</a:t>
          </a:r>
          <a:endParaRPr lang="nl-NL" sz="2400" kern="1200"/>
        </a:p>
      </dsp:txBody>
      <dsp:txXfrm>
        <a:off x="46606" y="1123853"/>
        <a:ext cx="3517532" cy="861507"/>
      </dsp:txXfrm>
    </dsp:sp>
    <dsp:sp modelId="{73AAC05A-137A-4DC8-9E50-CAEB711169DE}">
      <dsp:nvSpPr>
        <dsp:cNvPr id="0" name=""/>
        <dsp:cNvSpPr/>
      </dsp:nvSpPr>
      <dsp:spPr>
        <a:xfrm>
          <a:off x="0" y="2101087"/>
          <a:ext cx="3610744" cy="9547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Aderen zetten uit</a:t>
          </a:r>
          <a:endParaRPr lang="nl-NL" sz="2400" kern="1200"/>
        </a:p>
      </dsp:txBody>
      <dsp:txXfrm>
        <a:off x="46606" y="2147693"/>
        <a:ext cx="3517532" cy="861507"/>
      </dsp:txXfrm>
    </dsp:sp>
    <dsp:sp modelId="{D4723EA5-A9EC-4D11-BB62-A9418C81EBE5}">
      <dsp:nvSpPr>
        <dsp:cNvPr id="0" name=""/>
        <dsp:cNvSpPr/>
      </dsp:nvSpPr>
      <dsp:spPr>
        <a:xfrm>
          <a:off x="0" y="3124927"/>
          <a:ext cx="3610744" cy="9547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Dik en opgezwollen</a:t>
          </a:r>
          <a:endParaRPr lang="nl-NL" sz="2400" kern="1200"/>
        </a:p>
      </dsp:txBody>
      <dsp:txXfrm>
        <a:off x="46606" y="3171533"/>
        <a:ext cx="3517532" cy="86150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E25111-B38B-48E0-A7A0-888CDB6D1B4A}">
      <dsp:nvSpPr>
        <dsp:cNvPr id="0" name=""/>
        <dsp:cNvSpPr/>
      </dsp:nvSpPr>
      <dsp:spPr>
        <a:xfrm>
          <a:off x="0" y="7852"/>
          <a:ext cx="4474840" cy="11272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dirty="0" smtClean="0"/>
            <a:t>Bloedsomloop</a:t>
          </a:r>
          <a:endParaRPr lang="nl-NL" sz="4700" kern="1200" dirty="0"/>
        </a:p>
      </dsp:txBody>
      <dsp:txXfrm>
        <a:off x="55030" y="62882"/>
        <a:ext cx="4364780" cy="101723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01B68E-C12F-4730-B854-569F305F0FAF}">
      <dsp:nvSpPr>
        <dsp:cNvPr id="0" name=""/>
        <dsp:cNvSpPr/>
      </dsp:nvSpPr>
      <dsp:spPr>
        <a:xfrm>
          <a:off x="0" y="27421"/>
          <a:ext cx="3456384" cy="5996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smtClean="0"/>
            <a:t>Leer de slagaders</a:t>
          </a:r>
          <a:endParaRPr lang="nl-NL" sz="2500" kern="1200"/>
        </a:p>
      </dsp:txBody>
      <dsp:txXfrm>
        <a:off x="29271" y="56692"/>
        <a:ext cx="3397842" cy="541083"/>
      </dsp:txXfrm>
    </dsp:sp>
    <dsp:sp modelId="{E0E49016-4385-4BF8-8CDE-67527DA47B0E}">
      <dsp:nvSpPr>
        <dsp:cNvPr id="0" name=""/>
        <dsp:cNvSpPr/>
      </dsp:nvSpPr>
      <dsp:spPr>
        <a:xfrm>
          <a:off x="0" y="699046"/>
          <a:ext cx="3456384" cy="5996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smtClean="0"/>
            <a:t>Leer de aders</a:t>
          </a:r>
          <a:endParaRPr lang="nl-NL" sz="2500" kern="1200"/>
        </a:p>
      </dsp:txBody>
      <dsp:txXfrm>
        <a:off x="29271" y="728317"/>
        <a:ext cx="3397842" cy="541083"/>
      </dsp:txXfrm>
    </dsp:sp>
    <dsp:sp modelId="{6C3B465D-4E4D-4465-A81B-FA2F7FEB87D2}">
      <dsp:nvSpPr>
        <dsp:cNvPr id="0" name=""/>
        <dsp:cNvSpPr/>
      </dsp:nvSpPr>
      <dsp:spPr>
        <a:xfrm>
          <a:off x="0" y="1370671"/>
          <a:ext cx="3456384" cy="5996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smtClean="0"/>
            <a:t>Zuurstofrijk / -arm</a:t>
          </a:r>
          <a:endParaRPr lang="nl-NL" sz="2500" kern="1200"/>
        </a:p>
      </dsp:txBody>
      <dsp:txXfrm>
        <a:off x="29271" y="1399942"/>
        <a:ext cx="3397842" cy="541083"/>
      </dsp:txXfrm>
    </dsp:sp>
    <dsp:sp modelId="{BFA9427B-607F-4C78-978C-784C81BC1311}">
      <dsp:nvSpPr>
        <dsp:cNvPr id="0" name=""/>
        <dsp:cNvSpPr/>
      </dsp:nvSpPr>
      <dsp:spPr>
        <a:xfrm>
          <a:off x="0" y="2042296"/>
          <a:ext cx="3456384" cy="5996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smtClean="0"/>
            <a:t>Uitzonderingen</a:t>
          </a:r>
          <a:endParaRPr lang="nl-NL" sz="2500" kern="1200"/>
        </a:p>
      </dsp:txBody>
      <dsp:txXfrm>
        <a:off x="29271" y="2071567"/>
        <a:ext cx="3397842" cy="541083"/>
      </dsp:txXfrm>
    </dsp:sp>
    <dsp:sp modelId="{84F250B1-569A-4645-9B22-38CB0F4FE0FD}">
      <dsp:nvSpPr>
        <dsp:cNvPr id="0" name=""/>
        <dsp:cNvSpPr/>
      </dsp:nvSpPr>
      <dsp:spPr>
        <a:xfrm>
          <a:off x="0" y="2713921"/>
          <a:ext cx="3456384" cy="5996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smtClean="0"/>
            <a:t>Poortader</a:t>
          </a:r>
          <a:endParaRPr lang="nl-NL" sz="2500" kern="1200"/>
        </a:p>
      </dsp:txBody>
      <dsp:txXfrm>
        <a:off x="29271" y="2743192"/>
        <a:ext cx="3397842" cy="5410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808D9-633A-44D0-BE27-7452FD579661}">
      <dsp:nvSpPr>
        <dsp:cNvPr id="0" name=""/>
        <dsp:cNvSpPr/>
      </dsp:nvSpPr>
      <dsp:spPr>
        <a:xfrm rot="20290897">
          <a:off x="-26857" y="14232"/>
          <a:ext cx="5328591" cy="88248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100" kern="1200" dirty="0" smtClean="0"/>
            <a:t>Aders, slagaders en haarvaten</a:t>
          </a:r>
          <a:endParaRPr lang="nl-NL" sz="3100" kern="1200" dirty="0"/>
        </a:p>
      </dsp:txBody>
      <dsp:txXfrm>
        <a:off x="16222" y="57311"/>
        <a:ext cx="5242433" cy="7963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939A59-53EF-476C-BD88-C7BFC3041173}">
      <dsp:nvSpPr>
        <dsp:cNvPr id="0" name=""/>
        <dsp:cNvSpPr/>
      </dsp:nvSpPr>
      <dsp:spPr>
        <a:xfrm>
          <a:off x="0" y="7852"/>
          <a:ext cx="4618856" cy="1127295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dirty="0" smtClean="0"/>
            <a:t>Slagaders</a:t>
          </a:r>
          <a:endParaRPr lang="nl-NL" sz="4700" kern="1200" dirty="0"/>
        </a:p>
      </dsp:txBody>
      <dsp:txXfrm>
        <a:off x="55030" y="62882"/>
        <a:ext cx="4508796" cy="10172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998114-7746-4585-BB1D-E64EEC5D00A7}">
      <dsp:nvSpPr>
        <dsp:cNvPr id="0" name=""/>
        <dsp:cNvSpPr/>
      </dsp:nvSpPr>
      <dsp:spPr>
        <a:xfrm>
          <a:off x="0" y="19247"/>
          <a:ext cx="4824536" cy="5791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Gaan van het hart af</a:t>
          </a:r>
          <a:endParaRPr lang="nl-NL" sz="2400" kern="1200"/>
        </a:p>
      </dsp:txBody>
      <dsp:txXfrm>
        <a:off x="28272" y="47519"/>
        <a:ext cx="4767992" cy="522605"/>
      </dsp:txXfrm>
    </dsp:sp>
    <dsp:sp modelId="{7231F155-3FD2-4BB2-AD03-FBD444710FA6}">
      <dsp:nvSpPr>
        <dsp:cNvPr id="0" name=""/>
        <dsp:cNvSpPr/>
      </dsp:nvSpPr>
      <dsp:spPr>
        <a:xfrm>
          <a:off x="0" y="624317"/>
          <a:ext cx="4824536" cy="5791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Naar de organen toe</a:t>
          </a:r>
          <a:endParaRPr lang="nl-NL" sz="2400" kern="1200"/>
        </a:p>
      </dsp:txBody>
      <dsp:txXfrm>
        <a:off x="28272" y="652589"/>
        <a:ext cx="4767992" cy="522605"/>
      </dsp:txXfrm>
    </dsp:sp>
    <dsp:sp modelId="{BB3A31D0-FCE7-49F2-BC1A-524554DE9BEE}">
      <dsp:nvSpPr>
        <dsp:cNvPr id="0" name=""/>
        <dsp:cNvSpPr/>
      </dsp:nvSpPr>
      <dsp:spPr>
        <a:xfrm>
          <a:off x="0" y="1229387"/>
          <a:ext cx="4824536" cy="5791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Dikke elastische wand</a:t>
          </a:r>
          <a:endParaRPr lang="nl-NL" sz="2400" kern="1200" dirty="0"/>
        </a:p>
      </dsp:txBody>
      <dsp:txXfrm>
        <a:off x="28272" y="1257659"/>
        <a:ext cx="4767992" cy="522605"/>
      </dsp:txXfrm>
    </dsp:sp>
    <dsp:sp modelId="{5EE3A245-6D31-4A61-8947-E389444BE2C9}">
      <dsp:nvSpPr>
        <dsp:cNvPr id="0" name=""/>
        <dsp:cNvSpPr/>
      </dsp:nvSpPr>
      <dsp:spPr>
        <a:xfrm>
          <a:off x="0" y="1834457"/>
          <a:ext cx="4824536" cy="5791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Hoge bloeddruk</a:t>
          </a:r>
          <a:endParaRPr lang="nl-NL" sz="2400" kern="1200" dirty="0"/>
        </a:p>
      </dsp:txBody>
      <dsp:txXfrm>
        <a:off x="28272" y="1862729"/>
        <a:ext cx="4767992" cy="522605"/>
      </dsp:txXfrm>
    </dsp:sp>
    <dsp:sp modelId="{F468F21D-D80D-4200-B715-221A31FD8537}">
      <dsp:nvSpPr>
        <dsp:cNvPr id="0" name=""/>
        <dsp:cNvSpPr/>
      </dsp:nvSpPr>
      <dsp:spPr>
        <a:xfrm>
          <a:off x="0" y="2439527"/>
          <a:ext cx="4824536" cy="5791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Vaak diep in het lichaam</a:t>
          </a:r>
          <a:endParaRPr lang="nl-NL" sz="2400" kern="1200" dirty="0"/>
        </a:p>
      </dsp:txBody>
      <dsp:txXfrm>
        <a:off x="28272" y="2467799"/>
        <a:ext cx="4767992" cy="522605"/>
      </dsp:txXfrm>
    </dsp:sp>
    <dsp:sp modelId="{0CA60326-DCBA-49FB-B31A-A126701A3948}">
      <dsp:nvSpPr>
        <dsp:cNvPr id="0" name=""/>
        <dsp:cNvSpPr/>
      </dsp:nvSpPr>
      <dsp:spPr>
        <a:xfrm>
          <a:off x="0" y="3044597"/>
          <a:ext cx="4824536" cy="5791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Eindigt bij het orgaan</a:t>
          </a:r>
          <a:endParaRPr lang="nl-NL" sz="2400" kern="1200"/>
        </a:p>
      </dsp:txBody>
      <dsp:txXfrm>
        <a:off x="28272" y="3072869"/>
        <a:ext cx="4767992" cy="522605"/>
      </dsp:txXfrm>
    </dsp:sp>
    <dsp:sp modelId="{F1629B93-D95F-41C5-9E1C-A16E62BA6AE8}">
      <dsp:nvSpPr>
        <dsp:cNvPr id="0" name=""/>
        <dsp:cNvSpPr/>
      </dsp:nvSpPr>
      <dsp:spPr>
        <a:xfrm>
          <a:off x="0" y="3649668"/>
          <a:ext cx="4824536" cy="5791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Meestal zuurstofrijk</a:t>
          </a:r>
          <a:endParaRPr lang="nl-NL" sz="2400" kern="1200"/>
        </a:p>
      </dsp:txBody>
      <dsp:txXfrm>
        <a:off x="28272" y="3677940"/>
        <a:ext cx="4767992" cy="522605"/>
      </dsp:txXfrm>
    </dsp:sp>
    <dsp:sp modelId="{796D5245-082C-485E-95E1-B47DEEF943FB}">
      <dsp:nvSpPr>
        <dsp:cNvPr id="0" name=""/>
        <dsp:cNvSpPr/>
      </dsp:nvSpPr>
      <dsp:spPr>
        <a:xfrm>
          <a:off x="0" y="4254738"/>
          <a:ext cx="4824536" cy="5791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Uitzondering?</a:t>
          </a:r>
          <a:endParaRPr lang="nl-NL" sz="2400" kern="1200"/>
        </a:p>
      </dsp:txBody>
      <dsp:txXfrm>
        <a:off x="28272" y="4283010"/>
        <a:ext cx="4767992" cy="5226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B363A1-89C3-4453-A81A-A9BA0C00D0A0}">
      <dsp:nvSpPr>
        <dsp:cNvPr id="0" name=""/>
        <dsp:cNvSpPr/>
      </dsp:nvSpPr>
      <dsp:spPr>
        <a:xfrm>
          <a:off x="0" y="7852"/>
          <a:ext cx="3610744" cy="11272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Aders</a:t>
          </a:r>
          <a:endParaRPr lang="nl-NL" sz="4700" kern="1200"/>
        </a:p>
      </dsp:txBody>
      <dsp:txXfrm>
        <a:off x="55030" y="62882"/>
        <a:ext cx="3500684" cy="10172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CCF65B-671A-4842-9C0C-D8359CFC9605}">
      <dsp:nvSpPr>
        <dsp:cNvPr id="0" name=""/>
        <dsp:cNvSpPr/>
      </dsp:nvSpPr>
      <dsp:spPr>
        <a:xfrm>
          <a:off x="0" y="38040"/>
          <a:ext cx="4680520" cy="5779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Stroomt naar het hart toe</a:t>
          </a:r>
          <a:endParaRPr lang="nl-NL" sz="2400" kern="1200"/>
        </a:p>
      </dsp:txBody>
      <dsp:txXfrm>
        <a:off x="28215" y="66255"/>
        <a:ext cx="4624090" cy="521550"/>
      </dsp:txXfrm>
    </dsp:sp>
    <dsp:sp modelId="{DE20ACBF-CC94-4A6B-9DE6-D8024FEA1845}">
      <dsp:nvSpPr>
        <dsp:cNvPr id="0" name=""/>
        <dsp:cNvSpPr/>
      </dsp:nvSpPr>
      <dsp:spPr>
        <a:xfrm>
          <a:off x="0" y="670740"/>
          <a:ext cx="4680520" cy="5779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Vanaf de organen</a:t>
          </a:r>
          <a:endParaRPr lang="nl-NL" sz="2400" kern="1200"/>
        </a:p>
      </dsp:txBody>
      <dsp:txXfrm>
        <a:off x="28215" y="698955"/>
        <a:ext cx="4624090" cy="521550"/>
      </dsp:txXfrm>
    </dsp:sp>
    <dsp:sp modelId="{028187E4-650E-4B59-AAD7-C51AC7278E98}">
      <dsp:nvSpPr>
        <dsp:cNvPr id="0" name=""/>
        <dsp:cNvSpPr/>
      </dsp:nvSpPr>
      <dsp:spPr>
        <a:xfrm>
          <a:off x="0" y="1303440"/>
          <a:ext cx="4680520" cy="5779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Dunnere wand - Lage bloeddruk</a:t>
          </a:r>
          <a:endParaRPr lang="nl-NL" sz="2400" kern="1200" dirty="0"/>
        </a:p>
      </dsp:txBody>
      <dsp:txXfrm>
        <a:off x="28215" y="1331655"/>
        <a:ext cx="4624090" cy="521550"/>
      </dsp:txXfrm>
    </dsp:sp>
    <dsp:sp modelId="{2064B05D-651C-4E83-9E3A-EB4BC5B34079}">
      <dsp:nvSpPr>
        <dsp:cNvPr id="0" name=""/>
        <dsp:cNvSpPr/>
      </dsp:nvSpPr>
      <dsp:spPr>
        <a:xfrm>
          <a:off x="0" y="1936140"/>
          <a:ext cx="4680520" cy="5779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Zichtbaar onder de huid</a:t>
          </a:r>
          <a:endParaRPr lang="nl-NL" sz="2400" kern="1200" dirty="0"/>
        </a:p>
      </dsp:txBody>
      <dsp:txXfrm>
        <a:off x="28215" y="1964355"/>
        <a:ext cx="4624090" cy="521550"/>
      </dsp:txXfrm>
    </dsp:sp>
    <dsp:sp modelId="{C43FC668-E57C-49C3-9AA3-A136EB6605B3}">
      <dsp:nvSpPr>
        <dsp:cNvPr id="0" name=""/>
        <dsp:cNvSpPr/>
      </dsp:nvSpPr>
      <dsp:spPr>
        <a:xfrm>
          <a:off x="0" y="2568840"/>
          <a:ext cx="4680520" cy="5779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Eindigt bij het hart</a:t>
          </a:r>
          <a:endParaRPr lang="nl-NL" sz="2400" kern="1200"/>
        </a:p>
      </dsp:txBody>
      <dsp:txXfrm>
        <a:off x="28215" y="2597055"/>
        <a:ext cx="4624090" cy="521550"/>
      </dsp:txXfrm>
    </dsp:sp>
    <dsp:sp modelId="{C7734FA0-8DB6-46D9-A6D4-645855374AF3}">
      <dsp:nvSpPr>
        <dsp:cNvPr id="0" name=""/>
        <dsp:cNvSpPr/>
      </dsp:nvSpPr>
      <dsp:spPr>
        <a:xfrm>
          <a:off x="0" y="3201540"/>
          <a:ext cx="4680520" cy="5779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Kleppen tegen terugstromen</a:t>
          </a:r>
          <a:endParaRPr lang="nl-NL" sz="2400" kern="1200"/>
        </a:p>
      </dsp:txBody>
      <dsp:txXfrm>
        <a:off x="28215" y="3229755"/>
        <a:ext cx="4624090" cy="521550"/>
      </dsp:txXfrm>
    </dsp:sp>
    <dsp:sp modelId="{F4E92EA6-8EFA-4E3F-A6E8-5E3177D4186F}">
      <dsp:nvSpPr>
        <dsp:cNvPr id="0" name=""/>
        <dsp:cNvSpPr/>
      </dsp:nvSpPr>
      <dsp:spPr>
        <a:xfrm>
          <a:off x="0" y="3834240"/>
          <a:ext cx="4680520" cy="5779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Meestal zuurstofarm</a:t>
          </a:r>
          <a:endParaRPr lang="nl-NL" sz="2400" kern="1200"/>
        </a:p>
      </dsp:txBody>
      <dsp:txXfrm>
        <a:off x="28215" y="3862455"/>
        <a:ext cx="4624090" cy="521550"/>
      </dsp:txXfrm>
    </dsp:sp>
    <dsp:sp modelId="{69590FFA-198C-410D-B8D9-2BB825AB47E8}">
      <dsp:nvSpPr>
        <dsp:cNvPr id="0" name=""/>
        <dsp:cNvSpPr/>
      </dsp:nvSpPr>
      <dsp:spPr>
        <a:xfrm>
          <a:off x="0" y="4466939"/>
          <a:ext cx="4680520" cy="5779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Uitzondering?</a:t>
          </a:r>
          <a:endParaRPr lang="nl-NL" sz="2400" kern="1200" dirty="0"/>
        </a:p>
      </dsp:txBody>
      <dsp:txXfrm>
        <a:off x="28215" y="4495154"/>
        <a:ext cx="4624090" cy="5215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FF9492-62DB-4791-AA8F-370046E94207}">
      <dsp:nvSpPr>
        <dsp:cNvPr id="0" name=""/>
        <dsp:cNvSpPr/>
      </dsp:nvSpPr>
      <dsp:spPr>
        <a:xfrm>
          <a:off x="0" y="7852"/>
          <a:ext cx="3754760" cy="11272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Haarvaten</a:t>
          </a:r>
          <a:endParaRPr lang="nl-NL" sz="4700" kern="1200"/>
        </a:p>
      </dsp:txBody>
      <dsp:txXfrm>
        <a:off x="55030" y="62882"/>
        <a:ext cx="3644700" cy="101723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E7CDC5-F5B6-4C30-94DC-ABC8B57778BD}">
      <dsp:nvSpPr>
        <dsp:cNvPr id="0" name=""/>
        <dsp:cNvSpPr/>
      </dsp:nvSpPr>
      <dsp:spPr>
        <a:xfrm>
          <a:off x="0" y="536"/>
          <a:ext cx="4536504" cy="5791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Dunste bloedvaten</a:t>
          </a:r>
          <a:endParaRPr lang="nl-NL" sz="2400" kern="1200"/>
        </a:p>
      </dsp:txBody>
      <dsp:txXfrm>
        <a:off x="28272" y="28808"/>
        <a:ext cx="4479960" cy="522605"/>
      </dsp:txXfrm>
    </dsp:sp>
    <dsp:sp modelId="{A55FEDA1-27BB-456F-BC2C-FE85FC7C4150}">
      <dsp:nvSpPr>
        <dsp:cNvPr id="0" name=""/>
        <dsp:cNvSpPr/>
      </dsp:nvSpPr>
      <dsp:spPr>
        <a:xfrm>
          <a:off x="0" y="631526"/>
          <a:ext cx="4536504" cy="5791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Eén rode bloedcel dik</a:t>
          </a:r>
          <a:endParaRPr lang="nl-NL" sz="2400" kern="1200"/>
        </a:p>
      </dsp:txBody>
      <dsp:txXfrm>
        <a:off x="28272" y="659798"/>
        <a:ext cx="4479960" cy="522605"/>
      </dsp:txXfrm>
    </dsp:sp>
    <dsp:sp modelId="{C7FFEFC6-8A9A-48DA-A674-3CF29B169FCC}">
      <dsp:nvSpPr>
        <dsp:cNvPr id="0" name=""/>
        <dsp:cNvSpPr/>
      </dsp:nvSpPr>
      <dsp:spPr>
        <a:xfrm>
          <a:off x="0" y="1262515"/>
          <a:ext cx="4536504" cy="5791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Wand één cel dik</a:t>
          </a:r>
          <a:endParaRPr lang="nl-NL" sz="2400" kern="1200"/>
        </a:p>
      </dsp:txBody>
      <dsp:txXfrm>
        <a:off x="28272" y="1290787"/>
        <a:ext cx="4479960" cy="522605"/>
      </dsp:txXfrm>
    </dsp:sp>
    <dsp:sp modelId="{9AE78CFC-6980-462E-BFBE-234AA27D64F1}">
      <dsp:nvSpPr>
        <dsp:cNvPr id="0" name=""/>
        <dsp:cNvSpPr/>
      </dsp:nvSpPr>
      <dsp:spPr>
        <a:xfrm>
          <a:off x="0" y="1893505"/>
          <a:ext cx="4536504" cy="5791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In de organen</a:t>
          </a:r>
          <a:endParaRPr lang="nl-NL" sz="2400" kern="1200"/>
        </a:p>
      </dsp:txBody>
      <dsp:txXfrm>
        <a:off x="28272" y="1921777"/>
        <a:ext cx="4479960" cy="522605"/>
      </dsp:txXfrm>
    </dsp:sp>
    <dsp:sp modelId="{05D514F3-9627-4FE3-B4DA-15DBE1887F4F}">
      <dsp:nvSpPr>
        <dsp:cNvPr id="0" name=""/>
        <dsp:cNvSpPr/>
      </dsp:nvSpPr>
      <dsp:spPr>
        <a:xfrm>
          <a:off x="0" y="2524495"/>
          <a:ext cx="4536504" cy="5791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Afgifte O</a:t>
          </a:r>
          <a:r>
            <a:rPr lang="nl-NL" sz="2400" kern="1200" baseline="-25000" smtClean="0"/>
            <a:t>2</a:t>
          </a:r>
          <a:r>
            <a:rPr lang="nl-NL" sz="2400" kern="1200" smtClean="0"/>
            <a:t> en glucose</a:t>
          </a:r>
          <a:endParaRPr lang="nl-NL" sz="2400" kern="1200"/>
        </a:p>
      </dsp:txBody>
      <dsp:txXfrm>
        <a:off x="28272" y="2552767"/>
        <a:ext cx="4479960" cy="522605"/>
      </dsp:txXfrm>
    </dsp:sp>
    <dsp:sp modelId="{72E30BC9-63DF-4EFD-A3EA-9E4787E691E5}">
      <dsp:nvSpPr>
        <dsp:cNvPr id="0" name=""/>
        <dsp:cNvSpPr/>
      </dsp:nvSpPr>
      <dsp:spPr>
        <a:xfrm>
          <a:off x="0" y="3155485"/>
          <a:ext cx="4536504" cy="5791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Opname afvalstoffen</a:t>
          </a:r>
          <a:endParaRPr lang="nl-NL" sz="2400" kern="1200"/>
        </a:p>
      </dsp:txBody>
      <dsp:txXfrm>
        <a:off x="28272" y="3183757"/>
        <a:ext cx="4479960" cy="522605"/>
      </dsp:txXfrm>
    </dsp:sp>
    <dsp:sp modelId="{D332847E-ED6A-4C28-BC91-66EBCD6E45A5}">
      <dsp:nvSpPr>
        <dsp:cNvPr id="0" name=""/>
        <dsp:cNvSpPr/>
      </dsp:nvSpPr>
      <dsp:spPr>
        <a:xfrm>
          <a:off x="0" y="3786476"/>
          <a:ext cx="4536504" cy="5791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Tussen slagader en ader</a:t>
          </a:r>
          <a:endParaRPr lang="nl-NL" sz="2400" kern="1200" dirty="0"/>
        </a:p>
      </dsp:txBody>
      <dsp:txXfrm>
        <a:off x="28272" y="3814748"/>
        <a:ext cx="4479960" cy="522605"/>
      </dsp:txXfrm>
    </dsp:sp>
    <dsp:sp modelId="{688B7CF2-0A83-4A76-9225-F9E48DF8D29D}">
      <dsp:nvSpPr>
        <dsp:cNvPr id="0" name=""/>
        <dsp:cNvSpPr/>
      </dsp:nvSpPr>
      <dsp:spPr>
        <a:xfrm>
          <a:off x="0" y="4417466"/>
          <a:ext cx="4536504" cy="5791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Bloeddruk neemt sterk af</a:t>
          </a:r>
          <a:endParaRPr lang="nl-NL" sz="2400" kern="1200"/>
        </a:p>
      </dsp:txBody>
      <dsp:txXfrm>
        <a:off x="28272" y="4445738"/>
        <a:ext cx="4479960" cy="52260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D20FF3-8BF0-49F5-91D6-9BB33F916EA0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Verloop van de bloeddruk</a:t>
          </a:r>
          <a:endParaRPr lang="nl-NL" sz="4700" kern="1200"/>
        </a:p>
      </dsp:txBody>
      <dsp:txXfrm>
        <a:off x="55030" y="62882"/>
        <a:ext cx="8119540" cy="1017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C01FA-ACD7-4E0D-92B3-510D1249DF3E}" type="datetimeFigureOut">
              <a:rPr lang="nl-NL" smtClean="0"/>
              <a:t>12-11-2013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A5D5-2CED-4A97-BBCC-13F3206127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7098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C01FA-ACD7-4E0D-92B3-510D1249DF3E}" type="datetimeFigureOut">
              <a:rPr lang="nl-NL" smtClean="0"/>
              <a:t>12-11-2013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A5D5-2CED-4A97-BBCC-13F3206127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4435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C01FA-ACD7-4E0D-92B3-510D1249DF3E}" type="datetimeFigureOut">
              <a:rPr lang="nl-NL" smtClean="0"/>
              <a:t>12-11-2013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A5D5-2CED-4A97-BBCC-13F3206127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7821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C01FA-ACD7-4E0D-92B3-510D1249DF3E}" type="datetimeFigureOut">
              <a:rPr lang="nl-NL" smtClean="0"/>
              <a:t>12-11-2013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A5D5-2CED-4A97-BBCC-13F3206127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9455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C01FA-ACD7-4E0D-92B3-510D1249DF3E}" type="datetimeFigureOut">
              <a:rPr lang="nl-NL" smtClean="0"/>
              <a:t>12-11-2013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A5D5-2CED-4A97-BBCC-13F3206127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449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C01FA-ACD7-4E0D-92B3-510D1249DF3E}" type="datetimeFigureOut">
              <a:rPr lang="nl-NL" smtClean="0"/>
              <a:t>12-11-2013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A5D5-2CED-4A97-BBCC-13F3206127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1000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C01FA-ACD7-4E0D-92B3-510D1249DF3E}" type="datetimeFigureOut">
              <a:rPr lang="nl-NL" smtClean="0"/>
              <a:t>12-11-2013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A5D5-2CED-4A97-BBCC-13F3206127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6902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C01FA-ACD7-4E0D-92B3-510D1249DF3E}" type="datetimeFigureOut">
              <a:rPr lang="nl-NL" smtClean="0"/>
              <a:t>12-11-2013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A5D5-2CED-4A97-BBCC-13F3206127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1545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C01FA-ACD7-4E0D-92B3-510D1249DF3E}" type="datetimeFigureOut">
              <a:rPr lang="nl-NL" smtClean="0"/>
              <a:t>12-11-2013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A5D5-2CED-4A97-BBCC-13F3206127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8995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C01FA-ACD7-4E0D-92B3-510D1249DF3E}" type="datetimeFigureOut">
              <a:rPr lang="nl-NL" smtClean="0"/>
              <a:t>12-11-2013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A5D5-2CED-4A97-BBCC-13F3206127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366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C01FA-ACD7-4E0D-92B3-510D1249DF3E}" type="datetimeFigureOut">
              <a:rPr lang="nl-NL" smtClean="0"/>
              <a:t>12-11-2013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A5D5-2CED-4A97-BBCC-13F3206127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5055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100000">
              <a:srgbClr val="FF0000"/>
            </a:gs>
            <a:gs pos="100000">
              <a:srgbClr val="FF82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C01FA-ACD7-4E0D-92B3-510D1249DF3E}" type="datetimeFigureOut">
              <a:rPr lang="nl-NL" smtClean="0"/>
              <a:t>12-11-2013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CA5D5-2CED-4A97-BBCC-13F3206127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1426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3.png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image" Target="../media/image5.png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image" Target="../media/image7.png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6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12" Type="http://schemas.openxmlformats.org/officeDocument/2006/relationships/image" Target="../media/image8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12" Type="http://schemas.openxmlformats.org/officeDocument/2006/relationships/image" Target="../media/image9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13" Type="http://schemas.openxmlformats.org/officeDocument/2006/relationships/image" Target="../media/image11.png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12" Type="http://schemas.openxmlformats.org/officeDocument/2006/relationships/image" Target="../media/image10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12" Type="http://schemas.openxmlformats.org/officeDocument/2006/relationships/image" Target="../media/image12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75111545"/>
              </p:ext>
            </p:extLst>
          </p:nvPr>
        </p:nvGraphicFramePr>
        <p:xfrm>
          <a:off x="323528" y="1412776"/>
          <a:ext cx="5038328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12740852"/>
              </p:ext>
            </p:extLst>
          </p:nvPr>
        </p:nvGraphicFramePr>
        <p:xfrm>
          <a:off x="179512" y="4509120"/>
          <a:ext cx="5328592" cy="910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48680"/>
            <a:ext cx="3384376" cy="5934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776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54039085"/>
              </p:ext>
            </p:extLst>
          </p:nvPr>
        </p:nvGraphicFramePr>
        <p:xfrm>
          <a:off x="457200" y="274638"/>
          <a:ext cx="4618856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7211683"/>
              </p:ext>
            </p:extLst>
          </p:nvPr>
        </p:nvGraphicFramePr>
        <p:xfrm>
          <a:off x="251520" y="1600200"/>
          <a:ext cx="4824536" cy="48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2656"/>
            <a:ext cx="3608350" cy="383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92" y="4288465"/>
            <a:ext cx="3248310" cy="2442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0907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78794006"/>
              </p:ext>
            </p:extLst>
          </p:nvPr>
        </p:nvGraphicFramePr>
        <p:xfrm>
          <a:off x="457200" y="274638"/>
          <a:ext cx="3610744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2108112"/>
              </p:ext>
            </p:extLst>
          </p:nvPr>
        </p:nvGraphicFramePr>
        <p:xfrm>
          <a:off x="179512" y="1600200"/>
          <a:ext cx="4680520" cy="5082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285550"/>
            <a:ext cx="3030708" cy="339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0648"/>
            <a:ext cx="3840427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758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33849517"/>
              </p:ext>
            </p:extLst>
          </p:nvPr>
        </p:nvGraphicFramePr>
        <p:xfrm>
          <a:off x="457200" y="274638"/>
          <a:ext cx="375476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4753831"/>
              </p:ext>
            </p:extLst>
          </p:nvPr>
        </p:nvGraphicFramePr>
        <p:xfrm>
          <a:off x="251520" y="1600200"/>
          <a:ext cx="4536504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636" y="404664"/>
            <a:ext cx="3809628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363" y="3933056"/>
            <a:ext cx="3153013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313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31794174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2974965"/>
              </p:ext>
            </p:extLst>
          </p:nvPr>
        </p:nvGraphicFramePr>
        <p:xfrm>
          <a:off x="1547664" y="1556792"/>
          <a:ext cx="5987008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4763957"/>
            <a:ext cx="5238160" cy="1905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16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20567970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0496651"/>
              </p:ext>
            </p:extLst>
          </p:nvPr>
        </p:nvGraphicFramePr>
        <p:xfrm>
          <a:off x="251520" y="1897627"/>
          <a:ext cx="3466728" cy="4421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839919"/>
            <a:ext cx="515295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1288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34521618"/>
              </p:ext>
            </p:extLst>
          </p:nvPr>
        </p:nvGraphicFramePr>
        <p:xfrm>
          <a:off x="457200" y="274638"/>
          <a:ext cx="41148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9450401"/>
              </p:ext>
            </p:extLst>
          </p:nvPr>
        </p:nvGraphicFramePr>
        <p:xfrm>
          <a:off x="755576" y="1866528"/>
          <a:ext cx="3610744" cy="4133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60648"/>
            <a:ext cx="3020194" cy="3477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872" y="3933056"/>
            <a:ext cx="1766065" cy="2802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2204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66213546"/>
              </p:ext>
            </p:extLst>
          </p:nvPr>
        </p:nvGraphicFramePr>
        <p:xfrm>
          <a:off x="395536" y="620688"/>
          <a:ext cx="447484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8623591"/>
              </p:ext>
            </p:extLst>
          </p:nvPr>
        </p:nvGraphicFramePr>
        <p:xfrm>
          <a:off x="899592" y="2276872"/>
          <a:ext cx="3456384" cy="3340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699" y="260647"/>
            <a:ext cx="3656773" cy="6421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992106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187</Words>
  <Application>Microsoft Office PowerPoint</Application>
  <PresentationFormat>Diavoorstelling (4:3)</PresentationFormat>
  <Paragraphs>51</Paragraphs>
  <Slides>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Beheerder</dc:creator>
  <cp:lastModifiedBy>Beheerder</cp:lastModifiedBy>
  <cp:revision>7</cp:revision>
  <dcterms:created xsi:type="dcterms:W3CDTF">2013-11-12T19:10:09Z</dcterms:created>
  <dcterms:modified xsi:type="dcterms:W3CDTF">2013-11-12T20:07:03Z</dcterms:modified>
</cp:coreProperties>
</file>